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7"/>
  </p:notesMasterIdLst>
  <p:sldIdLst>
    <p:sldId id="256" r:id="rId2"/>
    <p:sldId id="258" r:id="rId3"/>
    <p:sldId id="257" r:id="rId4"/>
    <p:sldId id="260" r:id="rId5"/>
    <p:sldId id="259"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961" autoAdjust="0"/>
  </p:normalViewPr>
  <p:slideViewPr>
    <p:cSldViewPr snapToGrid="0">
      <p:cViewPr varScale="1">
        <p:scale>
          <a:sx n="94" d="100"/>
          <a:sy n="94" d="100"/>
        </p:scale>
        <p:origin x="11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pooja\Documents\NSS\Projects\nashville_city_cemetery-poojaarohi\data\Historic_Nashville_City_Cemetery_Interments__1846-1979pooj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pooja\Documents\NSS\Projects\nashville_city_cemetery-poojaarohi\data\Historic_Nashville_City_Cemetery_Interments__1846-1979pooja.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pooja\Documents\NSS\Projects\nashville_city_cemetery-poojaarohi\data\Historic_Nashville_City_Cemetery_Interments__1846-1979pooja.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pooja\Documents\NSS\Projects\nashville_city_cemetery-poojaarohi\data\Historic_Nashville_City_Cemetery_Interments__1846-1979pooja.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pooja\Documents\NSS\Projects\nashville_city_cemetery-poojaarohi\data\Historic_Nashville_City_Cemetery_Interments__1846-1979pooja.xlsx" TargetMode="External"/><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sz="1050" dirty="0"/>
              <a:t>Top Ten Cause of Death </a:t>
            </a:r>
          </a:p>
        </c:rich>
      </c:tx>
      <c:layout>
        <c:manualLayout>
          <c:xMode val="edge"/>
          <c:yMode val="edge"/>
          <c:x val="0.47451569193951221"/>
          <c:y val="2.85899165318747E-2"/>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manualLayout>
          <c:layoutTarget val="inner"/>
          <c:xMode val="edge"/>
          <c:yMode val="edge"/>
          <c:x val="0.19124803149606295"/>
          <c:y val="4.1666666666666669E-4"/>
          <c:w val="0.76675196850393701"/>
          <c:h val="0.72088764946048411"/>
        </c:manualLayout>
      </c:layout>
      <c:barChart>
        <c:barDir val="bar"/>
        <c:grouping val="clustered"/>
        <c:varyColors val="0"/>
        <c:ser>
          <c:idx val="0"/>
          <c:order val="0"/>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strRef>
              <c:f>Dashboard!$A$5:$A$14</c:f>
              <c:strCache>
                <c:ptCount val="10"/>
                <c:pt idx="0">
                  <c:v>Consumption</c:v>
                </c:pt>
                <c:pt idx="1">
                  <c:v>Still Born</c:v>
                </c:pt>
                <c:pt idx="2">
                  <c:v>Cholera</c:v>
                </c:pt>
                <c:pt idx="3">
                  <c:v>Complication</c:v>
                </c:pt>
                <c:pt idx="4">
                  <c:v>Pneumonia</c:v>
                </c:pt>
                <c:pt idx="5">
                  <c:v>Old Age</c:v>
                </c:pt>
                <c:pt idx="6">
                  <c:v>Flux</c:v>
                </c:pt>
                <c:pt idx="7">
                  <c:v>Cold</c:v>
                </c:pt>
                <c:pt idx="8">
                  <c:v>Teething</c:v>
                </c:pt>
                <c:pt idx="9">
                  <c:v>Typhoid Fever</c:v>
                </c:pt>
              </c:strCache>
            </c:strRef>
          </c:cat>
          <c:val>
            <c:numRef>
              <c:f>Dashboard!$B$5:$B$14</c:f>
              <c:numCache>
                <c:formatCode>General</c:formatCode>
                <c:ptCount val="10"/>
                <c:pt idx="0">
                  <c:v>1784</c:v>
                </c:pt>
                <c:pt idx="1">
                  <c:v>1303</c:v>
                </c:pt>
                <c:pt idx="2">
                  <c:v>1243</c:v>
                </c:pt>
                <c:pt idx="3">
                  <c:v>753</c:v>
                </c:pt>
                <c:pt idx="4">
                  <c:v>616</c:v>
                </c:pt>
                <c:pt idx="5">
                  <c:v>610</c:v>
                </c:pt>
                <c:pt idx="6">
                  <c:v>469</c:v>
                </c:pt>
                <c:pt idx="7">
                  <c:v>427</c:v>
                </c:pt>
                <c:pt idx="8">
                  <c:v>412</c:v>
                </c:pt>
                <c:pt idx="9">
                  <c:v>312</c:v>
                </c:pt>
              </c:numCache>
            </c:numRef>
          </c:val>
          <c:extLst>
            <c:ext xmlns:c16="http://schemas.microsoft.com/office/drawing/2014/chart" uri="{C3380CC4-5D6E-409C-BE32-E72D297353CC}">
              <c16:uniqueId val="{00000000-52E6-4D7C-924A-080E7F84CB89}"/>
            </c:ext>
          </c:extLst>
        </c:ser>
        <c:dLbls>
          <c:dLblPos val="inEnd"/>
          <c:showLegendKey val="0"/>
          <c:showVal val="1"/>
          <c:showCatName val="0"/>
          <c:showSerName val="0"/>
          <c:showPercent val="0"/>
          <c:showBubbleSize val="0"/>
        </c:dLbls>
        <c:gapWidth val="65"/>
        <c:axId val="160610703"/>
        <c:axId val="2016711071"/>
      </c:barChart>
      <c:catAx>
        <c:axId val="160610703"/>
        <c:scaling>
          <c:orientation val="minMax"/>
        </c:scaling>
        <c:delete val="0"/>
        <c:axPos val="l"/>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cause</a:t>
                </a:r>
                <a:r>
                  <a:rPr lang="en-US" baseline="0"/>
                  <a:t> of Death</a:t>
                </a:r>
                <a:endParaRPr lang="en-US"/>
              </a:p>
            </c:rich>
          </c:tx>
          <c:layout>
            <c:manualLayout>
              <c:xMode val="edge"/>
              <c:yMode val="edge"/>
              <c:x val="2.7777777777777779E-3"/>
              <c:y val="7.0304753572470124E-2"/>
            </c:manualLayout>
          </c:layout>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2016711071"/>
        <c:crosses val="autoZero"/>
        <c:auto val="1"/>
        <c:lblAlgn val="ctr"/>
        <c:lblOffset val="100"/>
        <c:noMultiLvlLbl val="0"/>
      </c:catAx>
      <c:valAx>
        <c:axId val="2016711071"/>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a:t>
                </a:r>
                <a:r>
                  <a:rPr lang="en-US" baseline="0"/>
                  <a:t> of Deaths</a:t>
                </a:r>
                <a:endParaRPr lang="en-US"/>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16061070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Number of Burials</a:t>
            </a:r>
          </a:p>
        </c:rich>
      </c:tx>
      <c:layout>
        <c:manualLayout>
          <c:xMode val="edge"/>
          <c:yMode val="edge"/>
          <c:x val="6.9659667541557294E-2"/>
          <c:y val="4.1666666666666664E-2"/>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lineChart>
        <c:grouping val="standard"/>
        <c:varyColors val="0"/>
        <c:ser>
          <c:idx val="0"/>
          <c:order val="0"/>
          <c:tx>
            <c:v># of Burials</c:v>
          </c:tx>
          <c:spPr>
            <a:ln w="31750" cap="rnd">
              <a:solidFill>
                <a:schemeClr val="accent1"/>
              </a:solidFill>
              <a:round/>
            </a:ln>
            <a:effectLst/>
          </c:spPr>
          <c:marker>
            <c:symbol val="circle"/>
            <c:size val="17"/>
            <c:spPr>
              <a:solidFill>
                <a:schemeClr val="accent1"/>
              </a:solidFill>
              <a:ln>
                <a:noFill/>
              </a:ln>
              <a:effectLst/>
            </c:spPr>
          </c:marker>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dk1">
                          <a:lumMod val="50000"/>
                          <a:lumOff val="50000"/>
                        </a:schemeClr>
                      </a:solidFill>
                    </a:ln>
                    <a:effectLst/>
                  </c:spPr>
                </c15:leaderLines>
              </c:ext>
            </c:extLst>
          </c:dLbls>
          <c:cat>
            <c:numRef>
              <c:f>Dashboard!$J$4:$J$13</c:f>
              <c:numCache>
                <c:formatCode>General</c:formatCode>
                <c:ptCount val="10"/>
                <c:pt idx="0">
                  <c:v>1864</c:v>
                </c:pt>
                <c:pt idx="1">
                  <c:v>1865</c:v>
                </c:pt>
                <c:pt idx="2">
                  <c:v>1866</c:v>
                </c:pt>
                <c:pt idx="3">
                  <c:v>1863</c:v>
                </c:pt>
                <c:pt idx="4">
                  <c:v>1850</c:v>
                </c:pt>
                <c:pt idx="5">
                  <c:v>1849</c:v>
                </c:pt>
                <c:pt idx="6">
                  <c:v>1862</c:v>
                </c:pt>
                <c:pt idx="7">
                  <c:v>1854</c:v>
                </c:pt>
                <c:pt idx="8">
                  <c:v>1860</c:v>
                </c:pt>
                <c:pt idx="9">
                  <c:v>1873</c:v>
                </c:pt>
              </c:numCache>
            </c:numRef>
          </c:cat>
          <c:val>
            <c:numRef>
              <c:f>Dashboard!$K$4:$K$13</c:f>
              <c:numCache>
                <c:formatCode>General</c:formatCode>
                <c:ptCount val="10"/>
                <c:pt idx="0">
                  <c:v>1372</c:v>
                </c:pt>
                <c:pt idx="1">
                  <c:v>1366</c:v>
                </c:pt>
                <c:pt idx="2">
                  <c:v>1354</c:v>
                </c:pt>
                <c:pt idx="3">
                  <c:v>836</c:v>
                </c:pt>
                <c:pt idx="4">
                  <c:v>809</c:v>
                </c:pt>
                <c:pt idx="5">
                  <c:v>744</c:v>
                </c:pt>
                <c:pt idx="6">
                  <c:v>627</c:v>
                </c:pt>
                <c:pt idx="7">
                  <c:v>596</c:v>
                </c:pt>
                <c:pt idx="8">
                  <c:v>575</c:v>
                </c:pt>
                <c:pt idx="9">
                  <c:v>559</c:v>
                </c:pt>
              </c:numCache>
            </c:numRef>
          </c:val>
          <c:smooth val="0"/>
          <c:extLst>
            <c:ext xmlns:c16="http://schemas.microsoft.com/office/drawing/2014/chart" uri="{C3380CC4-5D6E-409C-BE32-E72D297353CC}">
              <c16:uniqueId val="{00000000-CB78-4D89-A2BA-40972462448F}"/>
            </c:ext>
          </c:extLst>
        </c:ser>
        <c:dLbls>
          <c:dLblPos val="ctr"/>
          <c:showLegendKey val="0"/>
          <c:showVal val="1"/>
          <c:showCatName val="0"/>
          <c:showSerName val="0"/>
          <c:showPercent val="0"/>
          <c:showBubbleSize val="0"/>
        </c:dLbls>
        <c:marker val="1"/>
        <c:smooth val="0"/>
        <c:axId val="188748879"/>
        <c:axId val="188750127"/>
      </c:lineChart>
      <c:catAx>
        <c:axId val="188748879"/>
        <c:scaling>
          <c:orientation val="minMax"/>
        </c:scaling>
        <c:delete val="0"/>
        <c:axPos val="b"/>
        <c:title>
          <c:tx>
            <c:rich>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Year</a:t>
                </a:r>
              </a:p>
            </c:rich>
          </c:tx>
          <c:overlay val="0"/>
          <c:spPr>
            <a:noFill/>
            <a:ln>
              <a:noFill/>
            </a:ln>
            <a:effectLst/>
          </c:spPr>
          <c:txPr>
            <a:bodyPr rot="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out"/>
        <c:minorTickMark val="none"/>
        <c:tickLblPos val="low"/>
        <c:spPr>
          <a:noFill/>
          <a:ln w="19050" cap="flat" cmpd="sng" algn="ctr">
            <a:noFill/>
            <a:prstDash val="sysDot"/>
            <a:round/>
          </a:ln>
          <a:effectLst/>
        </c:spPr>
        <c:txPr>
          <a:bodyPr rot="60000" spcFirstLastPara="1" vertOverflow="ellipsis" wrap="square" anchor="t" anchorCtr="0"/>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188750127"/>
        <c:crossesAt val="1835"/>
        <c:auto val="1"/>
        <c:lblAlgn val="ctr"/>
        <c:lblOffset val="100"/>
        <c:noMultiLvlLbl val="0"/>
      </c:catAx>
      <c:valAx>
        <c:axId val="188750127"/>
        <c:scaling>
          <c:orientation val="minMax"/>
        </c:scaling>
        <c:delete val="0"/>
        <c:axPos val="l"/>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title>
          <c:tx>
            <c:rich>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r>
                  <a:rPr lang="en-US"/>
                  <a:t> #</a:t>
                </a:r>
                <a:r>
                  <a:rPr lang="en-US" baseline="0"/>
                  <a:t> of Burials</a:t>
                </a:r>
                <a:endParaRPr lang="en-US"/>
              </a:p>
            </c:rich>
          </c:tx>
          <c:overlay val="0"/>
          <c:spPr>
            <a:noFill/>
            <a:ln>
              <a:noFill/>
            </a:ln>
            <a:effectLst/>
          </c:spPr>
          <c:txPr>
            <a:bodyPr rot="-5400000" spcFirstLastPara="1" vertOverflow="ellipsis" vert="horz" wrap="square" anchor="ctr" anchorCtr="1"/>
            <a:lstStyle/>
            <a:p>
              <a:pPr>
                <a:defRPr sz="900" b="1" i="0" u="none" strike="noStrike" kern="1200" baseline="0">
                  <a:solidFill>
                    <a:schemeClr val="dk1">
                      <a:lumMod val="75000"/>
                      <a:lumOff val="2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18874887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Gender Mortality Comparison</a:t>
            </a:r>
          </a:p>
        </c:rich>
      </c:tx>
      <c:layout>
        <c:manualLayout>
          <c:xMode val="edge"/>
          <c:yMode val="edge"/>
          <c:x val="0.47148952078319589"/>
          <c:y val="2.2984102662325225E-2"/>
        </c:manualLayout>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manualLayout>
          <c:layoutTarget val="inner"/>
          <c:xMode val="edge"/>
          <c:yMode val="edge"/>
          <c:x val="0.19071908798063647"/>
          <c:y val="0.15179341506362337"/>
          <c:w val="0.76266637818841743"/>
          <c:h val="0.62848765739725576"/>
        </c:manualLayout>
      </c:layout>
      <c:barChart>
        <c:barDir val="bar"/>
        <c:grouping val="clustered"/>
        <c:varyColors val="0"/>
        <c:ser>
          <c:idx val="0"/>
          <c:order val="0"/>
          <c:tx>
            <c:v>female</c:v>
          </c:tx>
          <c:spPr>
            <a:solidFill>
              <a:schemeClr val="accent1">
                <a:alpha val="85000"/>
              </a:schemeClr>
            </a:solidFill>
            <a:ln w="9525" cap="flat" cmpd="sng" algn="ctr">
              <a:solidFill>
                <a:schemeClr val="lt1">
                  <a:alpha val="50000"/>
                </a:schemeClr>
              </a:solidFill>
              <a:round/>
            </a:ln>
            <a:effectLst/>
          </c:spPr>
          <c:invertIfNegative val="0"/>
          <c:dLbls>
            <c:delete val="1"/>
          </c:dLbls>
          <c:cat>
            <c:strRef>
              <c:f>Dashboard!$A$24:$A$37</c:f>
              <c:strCache>
                <c:ptCount val="14"/>
                <c:pt idx="0">
                  <c:v>1840-1849</c:v>
                </c:pt>
                <c:pt idx="1">
                  <c:v>1850-1859</c:v>
                </c:pt>
                <c:pt idx="2">
                  <c:v>1860-1869</c:v>
                </c:pt>
                <c:pt idx="3">
                  <c:v>1870-1879</c:v>
                </c:pt>
                <c:pt idx="4">
                  <c:v>1880-1889</c:v>
                </c:pt>
                <c:pt idx="5">
                  <c:v>1890-1899</c:v>
                </c:pt>
                <c:pt idx="6">
                  <c:v>1900-1909</c:v>
                </c:pt>
                <c:pt idx="7">
                  <c:v>1910-1919</c:v>
                </c:pt>
                <c:pt idx="8">
                  <c:v>1920-1929</c:v>
                </c:pt>
                <c:pt idx="9">
                  <c:v>1930-1939</c:v>
                </c:pt>
                <c:pt idx="10">
                  <c:v>1940-1949</c:v>
                </c:pt>
                <c:pt idx="11">
                  <c:v>1950-1959</c:v>
                </c:pt>
                <c:pt idx="12">
                  <c:v>1960-1969</c:v>
                </c:pt>
                <c:pt idx="13">
                  <c:v>1970-1980</c:v>
                </c:pt>
              </c:strCache>
            </c:strRef>
          </c:cat>
          <c:val>
            <c:numRef>
              <c:f>Dashboard!$B$24:$B$37</c:f>
              <c:numCache>
                <c:formatCode>General</c:formatCode>
                <c:ptCount val="14"/>
                <c:pt idx="0">
                  <c:v>870</c:v>
                </c:pt>
                <c:pt idx="1">
                  <c:v>2244</c:v>
                </c:pt>
                <c:pt idx="2">
                  <c:v>3744</c:v>
                </c:pt>
                <c:pt idx="3">
                  <c:v>1225</c:v>
                </c:pt>
                <c:pt idx="4">
                  <c:v>507</c:v>
                </c:pt>
                <c:pt idx="5">
                  <c:v>245</c:v>
                </c:pt>
                <c:pt idx="6">
                  <c:v>167</c:v>
                </c:pt>
                <c:pt idx="7">
                  <c:v>129</c:v>
                </c:pt>
                <c:pt idx="8">
                  <c:v>95</c:v>
                </c:pt>
                <c:pt idx="9">
                  <c:v>72</c:v>
                </c:pt>
                <c:pt idx="10">
                  <c:v>38</c:v>
                </c:pt>
                <c:pt idx="11">
                  <c:v>16</c:v>
                </c:pt>
                <c:pt idx="12">
                  <c:v>8</c:v>
                </c:pt>
                <c:pt idx="13">
                  <c:v>11</c:v>
                </c:pt>
              </c:numCache>
            </c:numRef>
          </c:val>
          <c:extLst>
            <c:ext xmlns:c16="http://schemas.microsoft.com/office/drawing/2014/chart" uri="{C3380CC4-5D6E-409C-BE32-E72D297353CC}">
              <c16:uniqueId val="{00000000-AF3E-415D-A4FA-F50C67765ACD}"/>
            </c:ext>
          </c:extLst>
        </c:ser>
        <c:ser>
          <c:idx val="1"/>
          <c:order val="1"/>
          <c:tx>
            <c:v>male</c:v>
          </c:tx>
          <c:spPr>
            <a:solidFill>
              <a:schemeClr val="accent2">
                <a:alpha val="85000"/>
              </a:schemeClr>
            </a:solidFill>
            <a:ln w="9525" cap="flat" cmpd="sng" algn="ctr">
              <a:solidFill>
                <a:schemeClr val="lt1">
                  <a:alpha val="50000"/>
                </a:schemeClr>
              </a:solidFill>
              <a:round/>
            </a:ln>
            <a:effectLst/>
          </c:spPr>
          <c:invertIfNegative val="0"/>
          <c:dLbls>
            <c:delete val="1"/>
          </c:dLbls>
          <c:cat>
            <c:strRef>
              <c:f>Dashboard!$A$24:$A$37</c:f>
              <c:strCache>
                <c:ptCount val="14"/>
                <c:pt idx="0">
                  <c:v>1840-1849</c:v>
                </c:pt>
                <c:pt idx="1">
                  <c:v>1850-1859</c:v>
                </c:pt>
                <c:pt idx="2">
                  <c:v>1860-1869</c:v>
                </c:pt>
                <c:pt idx="3">
                  <c:v>1870-1879</c:v>
                </c:pt>
                <c:pt idx="4">
                  <c:v>1880-1889</c:v>
                </c:pt>
                <c:pt idx="5">
                  <c:v>1890-1899</c:v>
                </c:pt>
                <c:pt idx="6">
                  <c:v>1900-1909</c:v>
                </c:pt>
                <c:pt idx="7">
                  <c:v>1910-1919</c:v>
                </c:pt>
                <c:pt idx="8">
                  <c:v>1920-1929</c:v>
                </c:pt>
                <c:pt idx="9">
                  <c:v>1930-1939</c:v>
                </c:pt>
                <c:pt idx="10">
                  <c:v>1940-1949</c:v>
                </c:pt>
                <c:pt idx="11">
                  <c:v>1950-1959</c:v>
                </c:pt>
                <c:pt idx="12">
                  <c:v>1960-1969</c:v>
                </c:pt>
                <c:pt idx="13">
                  <c:v>1970-1980</c:v>
                </c:pt>
              </c:strCache>
            </c:strRef>
          </c:cat>
          <c:val>
            <c:numRef>
              <c:f>Dashboard!$C$24:$C$37</c:f>
              <c:numCache>
                <c:formatCode>General</c:formatCode>
                <c:ptCount val="14"/>
                <c:pt idx="0">
                  <c:v>1032</c:v>
                </c:pt>
                <c:pt idx="1">
                  <c:v>2631</c:v>
                </c:pt>
                <c:pt idx="2">
                  <c:v>4063</c:v>
                </c:pt>
                <c:pt idx="3">
                  <c:v>1208</c:v>
                </c:pt>
                <c:pt idx="4">
                  <c:v>467</c:v>
                </c:pt>
                <c:pt idx="5">
                  <c:v>230</c:v>
                </c:pt>
                <c:pt idx="6">
                  <c:v>157</c:v>
                </c:pt>
                <c:pt idx="7">
                  <c:v>108</c:v>
                </c:pt>
                <c:pt idx="8">
                  <c:v>80</c:v>
                </c:pt>
                <c:pt idx="9">
                  <c:v>70</c:v>
                </c:pt>
                <c:pt idx="10">
                  <c:v>40</c:v>
                </c:pt>
                <c:pt idx="11">
                  <c:v>11</c:v>
                </c:pt>
                <c:pt idx="12">
                  <c:v>7</c:v>
                </c:pt>
                <c:pt idx="13">
                  <c:v>3</c:v>
                </c:pt>
              </c:numCache>
            </c:numRef>
          </c:val>
          <c:extLst>
            <c:ext xmlns:c16="http://schemas.microsoft.com/office/drawing/2014/chart" uri="{C3380CC4-5D6E-409C-BE32-E72D297353CC}">
              <c16:uniqueId val="{00000001-AF3E-415D-A4FA-F50C67765ACD}"/>
            </c:ext>
          </c:extLst>
        </c:ser>
        <c:dLbls>
          <c:dLblPos val="inEnd"/>
          <c:showLegendKey val="0"/>
          <c:showVal val="1"/>
          <c:showCatName val="0"/>
          <c:showSerName val="0"/>
          <c:showPercent val="0"/>
          <c:showBubbleSize val="0"/>
        </c:dLbls>
        <c:gapWidth val="65"/>
        <c:axId val="2028584991"/>
        <c:axId val="2028585823"/>
      </c:barChart>
      <c:catAx>
        <c:axId val="2028584991"/>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2028585823"/>
        <c:crosses val="autoZero"/>
        <c:auto val="1"/>
        <c:lblAlgn val="ctr"/>
        <c:lblOffset val="100"/>
        <c:noMultiLvlLbl val="0"/>
      </c:catAx>
      <c:valAx>
        <c:axId val="2028585823"/>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2028584991"/>
        <c:crosses val="autoZero"/>
        <c:crossBetween val="between"/>
      </c:valAx>
      <c:spPr>
        <a:noFill/>
        <a:ln>
          <a:noFill/>
        </a:ln>
        <a:effectLst/>
      </c:spPr>
    </c:plotArea>
    <c:legend>
      <c:legendPos val="b"/>
      <c:overlay val="0"/>
      <c:spPr>
        <a:solidFill>
          <a:schemeClr val="lt1">
            <a:lumMod val="95000"/>
            <a:alpha val="39000"/>
          </a:schemeClr>
        </a:solidFill>
        <a:ln>
          <a:noFill/>
        </a:ln>
        <a:effectLst/>
      </c:spPr>
      <c:txPr>
        <a:bodyPr rot="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legend>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Before 1880</a:t>
            </a:r>
          </a:p>
        </c:rich>
      </c:tx>
      <c:layout>
        <c:manualLayout>
          <c:xMode val="edge"/>
          <c:yMode val="edge"/>
          <c:x val="0.40270797389543173"/>
          <c:y val="0.41742865439828297"/>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8502055993000874"/>
          <c:y val="0.15985928842228056"/>
          <c:w val="0.48960849170502657"/>
          <c:h val="0.60599499248262467"/>
        </c:manualLayout>
      </c:layout>
      <c:doughnutChart>
        <c:varyColors val="1"/>
        <c:ser>
          <c:idx val="1"/>
          <c:order val="1"/>
          <c:dPt>
            <c:idx val="0"/>
            <c:bubble3D val="0"/>
            <c:spPr>
              <a:solidFill>
                <a:schemeClr val="accent1"/>
              </a:solidFill>
              <a:ln w="19050">
                <a:solidFill>
                  <a:schemeClr val="lt1"/>
                </a:solidFill>
              </a:ln>
              <a:effectLst/>
            </c:spPr>
            <c:extLst>
              <c:ext xmlns:c16="http://schemas.microsoft.com/office/drawing/2014/chart" uri="{C3380CC4-5D6E-409C-BE32-E72D297353CC}">
                <c16:uniqueId val="{00000001-7DEE-41C2-B7B9-2E177935C08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7DEE-41C2-B7B9-2E177935C084}"/>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7DEE-41C2-B7B9-2E177935C084}"/>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7DEE-41C2-B7B9-2E177935C084}"/>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7DEE-41C2-B7B9-2E177935C084}"/>
              </c:ext>
            </c:extLst>
          </c:dPt>
          <c:dLbls>
            <c:spPr>
              <a:solidFill>
                <a:schemeClr val="bg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Dashboard!$A$47:$A$51</c:f>
              <c:strCache>
                <c:ptCount val="5"/>
                <c:pt idx="0">
                  <c:v>0-18</c:v>
                </c:pt>
                <c:pt idx="1">
                  <c:v>19-25</c:v>
                </c:pt>
                <c:pt idx="2">
                  <c:v>26-40</c:v>
                </c:pt>
                <c:pt idx="3">
                  <c:v>41-64</c:v>
                </c:pt>
                <c:pt idx="4">
                  <c:v>65+</c:v>
                </c:pt>
              </c:strCache>
            </c:strRef>
          </c:cat>
          <c:val>
            <c:numRef>
              <c:f>Dashboard!$C$47:$C$51</c:f>
              <c:numCache>
                <c:formatCode>0.00%</c:formatCode>
                <c:ptCount val="5"/>
                <c:pt idx="0">
                  <c:v>0.24078677185777586</c:v>
                </c:pt>
                <c:pt idx="1">
                  <c:v>0.17464606073705824</c:v>
                </c:pt>
                <c:pt idx="2">
                  <c:v>0.25235058899816276</c:v>
                </c:pt>
                <c:pt idx="3">
                  <c:v>0.21452501891278505</c:v>
                </c:pt>
                <c:pt idx="4">
                  <c:v>0.1176915594942181</c:v>
                </c:pt>
              </c:numCache>
            </c:numRef>
          </c:val>
          <c:extLst>
            <c:ext xmlns:c16="http://schemas.microsoft.com/office/drawing/2014/chart" uri="{C3380CC4-5D6E-409C-BE32-E72D297353CC}">
              <c16:uniqueId val="{0000000A-7DEE-41C2-B7B9-2E177935C084}"/>
            </c:ext>
          </c:extLst>
        </c:ser>
        <c:dLbls>
          <c:showLegendKey val="0"/>
          <c:showVal val="0"/>
          <c:showCatName val="0"/>
          <c:showSerName val="0"/>
          <c:showPercent val="0"/>
          <c:showBubbleSize val="0"/>
          <c:showLeaderLines val="1"/>
        </c:dLbls>
        <c:firstSliceAng val="0"/>
        <c:holeSize val="75"/>
        <c:extLst>
          <c:ext xmlns:c15="http://schemas.microsoft.com/office/drawing/2012/chart" uri="{02D57815-91ED-43cb-92C2-25804820EDAC}">
            <c15:filteredPieSeries>
              <c15: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C-7DEE-41C2-B7B9-2E177935C084}"/>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E-7DEE-41C2-B7B9-2E177935C084}"/>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10-7DEE-41C2-B7B9-2E177935C084}"/>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12-7DEE-41C2-B7B9-2E177935C084}"/>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14-7DEE-41C2-B7B9-2E177935C084}"/>
                    </c:ext>
                  </c:extLst>
                </c:dPt>
                <c:cat>
                  <c:strRef>
                    <c:extLst>
                      <c:ext uri="{02D57815-91ED-43cb-92C2-25804820EDAC}">
                        <c15:formulaRef>
                          <c15:sqref>Dashboard!$A$47:$A$51</c15:sqref>
                        </c15:formulaRef>
                      </c:ext>
                    </c:extLst>
                    <c:strCache>
                      <c:ptCount val="5"/>
                      <c:pt idx="0">
                        <c:v>0-18</c:v>
                      </c:pt>
                      <c:pt idx="1">
                        <c:v>19-25</c:v>
                      </c:pt>
                      <c:pt idx="2">
                        <c:v>26-40</c:v>
                      </c:pt>
                      <c:pt idx="3">
                        <c:v>41-64</c:v>
                      </c:pt>
                      <c:pt idx="4">
                        <c:v>65+</c:v>
                      </c:pt>
                    </c:strCache>
                  </c:strRef>
                </c:cat>
                <c:val>
                  <c:numRef>
                    <c:extLst>
                      <c:ext uri="{02D57815-91ED-43cb-92C2-25804820EDAC}">
                        <c15:formulaRef>
                          <c15:sqref>Dashboard!$B$47:$B$51</c15:sqref>
                        </c15:formulaRef>
                      </c:ext>
                    </c:extLst>
                    <c:numCache>
                      <c:formatCode>General</c:formatCode>
                      <c:ptCount val="5"/>
                      <c:pt idx="0">
                        <c:v>2228</c:v>
                      </c:pt>
                      <c:pt idx="1">
                        <c:v>1616</c:v>
                      </c:pt>
                      <c:pt idx="2">
                        <c:v>2335</c:v>
                      </c:pt>
                      <c:pt idx="3">
                        <c:v>1985</c:v>
                      </c:pt>
                      <c:pt idx="4">
                        <c:v>1089</c:v>
                      </c:pt>
                    </c:numCache>
                  </c:numRef>
                </c:val>
                <c:extLst>
                  <c:ext xmlns:c16="http://schemas.microsoft.com/office/drawing/2014/chart" uri="{C3380CC4-5D6E-409C-BE32-E72D297353CC}">
                    <c16:uniqueId val="{00000015-7DEE-41C2-B7B9-2E177935C084}"/>
                  </c:ext>
                </c:extLst>
              </c15:ser>
            </c15:filteredPieSeries>
          </c:ext>
        </c:extLst>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1880-1899</a:t>
            </a:r>
          </a:p>
        </c:rich>
      </c:tx>
      <c:layout>
        <c:manualLayout>
          <c:xMode val="edge"/>
          <c:yMode val="edge"/>
          <c:x val="0.42893744531933509"/>
          <c:y val="0.42656929213153494"/>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30256167979002624"/>
          <c:y val="0.13671114027413242"/>
          <c:w val="0.41709908136482943"/>
          <c:h val="0.69516513560804905"/>
        </c:manualLayout>
      </c:layout>
      <c:doughnutChart>
        <c:varyColors val="1"/>
        <c:ser>
          <c:idx val="1"/>
          <c:order val="1"/>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29A-405B-82C8-A6D44BBCE8B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29A-405B-82C8-A6D44BBCE8BC}"/>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29A-405B-82C8-A6D44BBCE8BC}"/>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329A-405B-82C8-A6D44BBCE8BC}"/>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329A-405B-82C8-A6D44BBCE8BC}"/>
              </c:ext>
            </c:extLst>
          </c:dPt>
          <c:dLbls>
            <c:spPr>
              <a:solidFill>
                <a:schemeClr val="bg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Dashboard!$A$54:$A$58</c:f>
              <c:strCache>
                <c:ptCount val="5"/>
                <c:pt idx="0">
                  <c:v>0-18</c:v>
                </c:pt>
                <c:pt idx="1">
                  <c:v>19-25</c:v>
                </c:pt>
                <c:pt idx="2">
                  <c:v>26-40</c:v>
                </c:pt>
                <c:pt idx="3">
                  <c:v>41-64</c:v>
                </c:pt>
                <c:pt idx="4">
                  <c:v>65+</c:v>
                </c:pt>
              </c:strCache>
            </c:strRef>
          </c:cat>
          <c:val>
            <c:numRef>
              <c:f>Dashboard!$C$54:$C$58</c:f>
              <c:numCache>
                <c:formatCode>0.00%</c:formatCode>
                <c:ptCount val="5"/>
                <c:pt idx="0">
                  <c:v>0.16853932584269662</c:v>
                </c:pt>
                <c:pt idx="1">
                  <c:v>9.3973442288049033E-2</c:v>
                </c:pt>
                <c:pt idx="2">
                  <c:v>0.1481103166496425</c:v>
                </c:pt>
                <c:pt idx="3">
                  <c:v>0.29315628192032689</c:v>
                </c:pt>
                <c:pt idx="4">
                  <c:v>0.296220633299285</c:v>
                </c:pt>
              </c:numCache>
            </c:numRef>
          </c:val>
          <c:extLst>
            <c:ext xmlns:c16="http://schemas.microsoft.com/office/drawing/2014/chart" uri="{C3380CC4-5D6E-409C-BE32-E72D297353CC}">
              <c16:uniqueId val="{0000000A-329A-405B-82C8-A6D44BBCE8BC}"/>
            </c:ext>
          </c:extLst>
        </c:ser>
        <c:dLbls>
          <c:showLegendKey val="0"/>
          <c:showVal val="1"/>
          <c:showCatName val="0"/>
          <c:showSerName val="0"/>
          <c:showPercent val="0"/>
          <c:showBubbleSize val="0"/>
          <c:showLeaderLines val="1"/>
        </c:dLbls>
        <c:firstSliceAng val="0"/>
        <c:holeSize val="75"/>
        <c:extLst>
          <c:ext xmlns:c15="http://schemas.microsoft.com/office/drawing/2012/chart" uri="{02D57815-91ED-43cb-92C2-25804820EDAC}">
            <c15:filteredPieSeries>
              <c15: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C-329A-405B-82C8-A6D44BBCE8BC}"/>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E-329A-405B-82C8-A6D44BBCE8BC}"/>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10-329A-405B-82C8-A6D44BBCE8BC}"/>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12-329A-405B-82C8-A6D44BBCE8BC}"/>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14-329A-405B-82C8-A6D44BBCE8B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uri="{CE6537A1-D6FC-4f65-9D91-7224C49458BB}"/>
                  </c:extLst>
                </c:dLbls>
                <c:cat>
                  <c:strRef>
                    <c:extLst>
                      <c:ext uri="{02D57815-91ED-43cb-92C2-25804820EDAC}">
                        <c15:formulaRef>
                          <c15:sqref>Dashboard!$A$54:$A$58</c15:sqref>
                        </c15:formulaRef>
                      </c:ext>
                    </c:extLst>
                    <c:strCache>
                      <c:ptCount val="5"/>
                      <c:pt idx="0">
                        <c:v>0-18</c:v>
                      </c:pt>
                      <c:pt idx="1">
                        <c:v>19-25</c:v>
                      </c:pt>
                      <c:pt idx="2">
                        <c:v>26-40</c:v>
                      </c:pt>
                      <c:pt idx="3">
                        <c:v>41-64</c:v>
                      </c:pt>
                      <c:pt idx="4">
                        <c:v>65+</c:v>
                      </c:pt>
                    </c:strCache>
                  </c:strRef>
                </c:cat>
                <c:val>
                  <c:numRef>
                    <c:extLst>
                      <c:ext uri="{02D57815-91ED-43cb-92C2-25804820EDAC}">
                        <c15:formulaRef>
                          <c15:sqref>Dashboard!$B$54:$B$58</c15:sqref>
                        </c15:formulaRef>
                      </c:ext>
                    </c:extLst>
                    <c:numCache>
                      <c:formatCode>General</c:formatCode>
                      <c:ptCount val="5"/>
                      <c:pt idx="0">
                        <c:v>165</c:v>
                      </c:pt>
                      <c:pt idx="1">
                        <c:v>92</c:v>
                      </c:pt>
                      <c:pt idx="2">
                        <c:v>145</c:v>
                      </c:pt>
                      <c:pt idx="3">
                        <c:v>287</c:v>
                      </c:pt>
                      <c:pt idx="4">
                        <c:v>290</c:v>
                      </c:pt>
                    </c:numCache>
                  </c:numRef>
                </c:val>
                <c:extLst>
                  <c:ext xmlns:c16="http://schemas.microsoft.com/office/drawing/2014/chart" uri="{C3380CC4-5D6E-409C-BE32-E72D297353CC}">
                    <c16:uniqueId val="{00000015-329A-405B-82C8-A6D44BBCE8BC}"/>
                  </c:ext>
                </c:extLst>
              </c15:ser>
            </c15:filteredPieSeries>
          </c:ext>
        </c:extLst>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1990-1920</a:t>
            </a:r>
          </a:p>
        </c:rich>
      </c:tx>
      <c:layout>
        <c:manualLayout>
          <c:xMode val="edge"/>
          <c:yMode val="edge"/>
          <c:x val="0.39753972244278496"/>
          <c:y val="0.45077105575326215"/>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8287469400169851"/>
          <c:y val="0.19075442971763762"/>
          <c:w val="0.41728348769260026"/>
          <c:h val="0.70017504039753042"/>
        </c:manualLayout>
      </c:layout>
      <c:doughnutChart>
        <c:varyColors val="1"/>
        <c:ser>
          <c:idx val="1"/>
          <c:order val="1"/>
          <c:dPt>
            <c:idx val="0"/>
            <c:bubble3D val="0"/>
            <c:spPr>
              <a:solidFill>
                <a:schemeClr val="accent1"/>
              </a:solidFill>
              <a:ln w="19050">
                <a:solidFill>
                  <a:schemeClr val="lt1"/>
                </a:solidFill>
              </a:ln>
              <a:effectLst/>
            </c:spPr>
            <c:extLst>
              <c:ext xmlns:c16="http://schemas.microsoft.com/office/drawing/2014/chart" uri="{C3380CC4-5D6E-409C-BE32-E72D297353CC}">
                <c16:uniqueId val="{00000001-E6FD-4742-8BC5-D2E49377B93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E6FD-4742-8BC5-D2E49377B93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E6FD-4742-8BC5-D2E49377B93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E6FD-4742-8BC5-D2E49377B930}"/>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E6FD-4742-8BC5-D2E49377B930}"/>
              </c:ext>
            </c:extLst>
          </c:dPt>
          <c:dLbls>
            <c:spPr>
              <a:solidFill>
                <a:schemeClr val="bg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Dashboard!$A$61:$A$65</c:f>
              <c:strCache>
                <c:ptCount val="5"/>
                <c:pt idx="0">
                  <c:v>0-18</c:v>
                </c:pt>
                <c:pt idx="1">
                  <c:v>19-25</c:v>
                </c:pt>
                <c:pt idx="2">
                  <c:v>26-40</c:v>
                </c:pt>
                <c:pt idx="3">
                  <c:v>41-64</c:v>
                </c:pt>
                <c:pt idx="4">
                  <c:v>65+</c:v>
                </c:pt>
              </c:strCache>
            </c:strRef>
          </c:cat>
          <c:val>
            <c:numRef>
              <c:f>Dashboard!$C$61:$C$65</c:f>
              <c:numCache>
                <c:formatCode>0.00%</c:formatCode>
                <c:ptCount val="5"/>
                <c:pt idx="0">
                  <c:v>8.4862385321100922E-2</c:v>
                </c:pt>
                <c:pt idx="1">
                  <c:v>4.8165137614678902E-2</c:v>
                </c:pt>
                <c:pt idx="2">
                  <c:v>8.7155963302752298E-2</c:v>
                </c:pt>
                <c:pt idx="3">
                  <c:v>0.33027522935779818</c:v>
                </c:pt>
                <c:pt idx="4">
                  <c:v>0.44954128440366975</c:v>
                </c:pt>
              </c:numCache>
            </c:numRef>
          </c:val>
          <c:extLst>
            <c:ext xmlns:c16="http://schemas.microsoft.com/office/drawing/2014/chart" uri="{C3380CC4-5D6E-409C-BE32-E72D297353CC}">
              <c16:uniqueId val="{0000000A-E6FD-4742-8BC5-D2E49377B930}"/>
            </c:ext>
          </c:extLst>
        </c:ser>
        <c:dLbls>
          <c:showLegendKey val="0"/>
          <c:showVal val="1"/>
          <c:showCatName val="0"/>
          <c:showSerName val="0"/>
          <c:showPercent val="0"/>
          <c:showBubbleSize val="0"/>
          <c:showLeaderLines val="1"/>
        </c:dLbls>
        <c:firstSliceAng val="0"/>
        <c:holeSize val="75"/>
        <c:extLst>
          <c:ext xmlns:c15="http://schemas.microsoft.com/office/drawing/2012/chart" uri="{02D57815-91ED-43cb-92C2-25804820EDAC}">
            <c15:filteredPieSeries>
              <c15: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C-E6FD-4742-8BC5-D2E49377B930}"/>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E-E6FD-4742-8BC5-D2E49377B930}"/>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10-E6FD-4742-8BC5-D2E49377B930}"/>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12-E6FD-4742-8BC5-D2E49377B930}"/>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14-E6FD-4742-8BC5-D2E49377B930}"/>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uri="{CE6537A1-D6FC-4f65-9D91-7224C49458BB}"/>
                  </c:extLst>
                </c:dLbls>
                <c:cat>
                  <c:strRef>
                    <c:extLst>
                      <c:ext uri="{02D57815-91ED-43cb-92C2-25804820EDAC}">
                        <c15:formulaRef>
                          <c15:sqref>Dashboard!$A$61:$A$65</c15:sqref>
                        </c15:formulaRef>
                      </c:ext>
                    </c:extLst>
                    <c:strCache>
                      <c:ptCount val="5"/>
                      <c:pt idx="0">
                        <c:v>0-18</c:v>
                      </c:pt>
                      <c:pt idx="1">
                        <c:v>19-25</c:v>
                      </c:pt>
                      <c:pt idx="2">
                        <c:v>26-40</c:v>
                      </c:pt>
                      <c:pt idx="3">
                        <c:v>41-64</c:v>
                      </c:pt>
                      <c:pt idx="4">
                        <c:v>65+</c:v>
                      </c:pt>
                    </c:strCache>
                  </c:strRef>
                </c:cat>
                <c:val>
                  <c:numRef>
                    <c:extLst>
                      <c:ext uri="{02D57815-91ED-43cb-92C2-25804820EDAC}">
                        <c15:formulaRef>
                          <c15:sqref>Dashboard!$B$61:$B$65</c15:sqref>
                        </c15:formulaRef>
                      </c:ext>
                    </c:extLst>
                    <c:numCache>
                      <c:formatCode>General</c:formatCode>
                      <c:ptCount val="5"/>
                      <c:pt idx="0">
                        <c:v>37</c:v>
                      </c:pt>
                      <c:pt idx="1">
                        <c:v>21</c:v>
                      </c:pt>
                      <c:pt idx="2">
                        <c:v>38</c:v>
                      </c:pt>
                      <c:pt idx="3">
                        <c:v>144</c:v>
                      </c:pt>
                      <c:pt idx="4">
                        <c:v>196</c:v>
                      </c:pt>
                    </c:numCache>
                  </c:numRef>
                </c:val>
                <c:extLst>
                  <c:ext xmlns:c16="http://schemas.microsoft.com/office/drawing/2014/chart" uri="{C3380CC4-5D6E-409C-BE32-E72D297353CC}">
                    <c16:uniqueId val="{00000015-E6FD-4742-8BC5-D2E49377B930}"/>
                  </c:ext>
                </c:extLst>
              </c15:ser>
            </c15:filteredPieSeries>
          </c:ext>
        </c:extLst>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1990-1920</a:t>
            </a:r>
          </a:p>
        </c:rich>
      </c:tx>
      <c:layout>
        <c:manualLayout>
          <c:xMode val="edge"/>
          <c:yMode val="edge"/>
          <c:x val="0.38340045218944935"/>
          <c:y val="0.41755634638196915"/>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8287469400169851"/>
          <c:y val="0.14804980338311804"/>
          <c:w val="0.41728348769260026"/>
          <c:h val="0.70017504039753042"/>
        </c:manualLayout>
      </c:layout>
      <c:doughnutChart>
        <c:varyColors val="1"/>
        <c:ser>
          <c:idx val="1"/>
          <c:order val="1"/>
          <c:dPt>
            <c:idx val="0"/>
            <c:bubble3D val="0"/>
            <c:spPr>
              <a:solidFill>
                <a:schemeClr val="accent1"/>
              </a:solidFill>
              <a:ln w="19050">
                <a:solidFill>
                  <a:schemeClr val="lt1"/>
                </a:solidFill>
              </a:ln>
              <a:effectLst/>
            </c:spPr>
            <c:extLst>
              <c:ext xmlns:c16="http://schemas.microsoft.com/office/drawing/2014/chart" uri="{C3380CC4-5D6E-409C-BE32-E72D297353CC}">
                <c16:uniqueId val="{00000001-AE11-47FB-A4B1-09F5B8EC9D15}"/>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AE11-47FB-A4B1-09F5B8EC9D15}"/>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AE11-47FB-A4B1-09F5B8EC9D15}"/>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AE11-47FB-A4B1-09F5B8EC9D15}"/>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AE11-47FB-A4B1-09F5B8EC9D15}"/>
              </c:ext>
            </c:extLst>
          </c:dPt>
          <c:dLbls>
            <c:spPr>
              <a:solidFill>
                <a:schemeClr val="bg1"/>
              </a:solid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Dashboard!$A$61:$A$65</c:f>
              <c:strCache>
                <c:ptCount val="5"/>
                <c:pt idx="0">
                  <c:v>0-18</c:v>
                </c:pt>
                <c:pt idx="1">
                  <c:v>19-25</c:v>
                </c:pt>
                <c:pt idx="2">
                  <c:v>26-40</c:v>
                </c:pt>
                <c:pt idx="3">
                  <c:v>41-64</c:v>
                </c:pt>
                <c:pt idx="4">
                  <c:v>65+</c:v>
                </c:pt>
              </c:strCache>
            </c:strRef>
          </c:cat>
          <c:val>
            <c:numRef>
              <c:f>Dashboard!$C$61:$C$65</c:f>
              <c:numCache>
                <c:formatCode>0.00%</c:formatCode>
                <c:ptCount val="5"/>
                <c:pt idx="0">
                  <c:v>8.4862385321100922E-2</c:v>
                </c:pt>
                <c:pt idx="1">
                  <c:v>4.8165137614678902E-2</c:v>
                </c:pt>
                <c:pt idx="2">
                  <c:v>8.7155963302752298E-2</c:v>
                </c:pt>
                <c:pt idx="3">
                  <c:v>0.33027522935779818</c:v>
                </c:pt>
                <c:pt idx="4">
                  <c:v>0.44954128440366975</c:v>
                </c:pt>
              </c:numCache>
            </c:numRef>
          </c:val>
          <c:extLst>
            <c:ext xmlns:c16="http://schemas.microsoft.com/office/drawing/2014/chart" uri="{C3380CC4-5D6E-409C-BE32-E72D297353CC}">
              <c16:uniqueId val="{0000000A-AE11-47FB-A4B1-09F5B8EC9D15}"/>
            </c:ext>
          </c:extLst>
        </c:ser>
        <c:dLbls>
          <c:showLegendKey val="0"/>
          <c:showVal val="1"/>
          <c:showCatName val="0"/>
          <c:showSerName val="0"/>
          <c:showPercent val="0"/>
          <c:showBubbleSize val="0"/>
          <c:showLeaderLines val="1"/>
        </c:dLbls>
        <c:firstSliceAng val="0"/>
        <c:holeSize val="75"/>
        <c:extLst>
          <c:ext xmlns:c15="http://schemas.microsoft.com/office/drawing/2012/chart" uri="{02D57815-91ED-43cb-92C2-25804820EDAC}">
            <c15:filteredPieSeries>
              <c15: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C-AE11-47FB-A4B1-09F5B8EC9D15}"/>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E-AE11-47FB-A4B1-09F5B8EC9D15}"/>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10-AE11-47FB-A4B1-09F5B8EC9D15}"/>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12-AE11-47FB-A4B1-09F5B8EC9D15}"/>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14-AE11-47FB-A4B1-09F5B8EC9D15}"/>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uri="{CE6537A1-D6FC-4f65-9D91-7224C49458BB}"/>
                  </c:extLst>
                </c:dLbls>
                <c:cat>
                  <c:strRef>
                    <c:extLst>
                      <c:ext uri="{02D57815-91ED-43cb-92C2-25804820EDAC}">
                        <c15:formulaRef>
                          <c15:sqref>Dashboard!$A$61:$A$65</c15:sqref>
                        </c15:formulaRef>
                      </c:ext>
                    </c:extLst>
                    <c:strCache>
                      <c:ptCount val="5"/>
                      <c:pt idx="0">
                        <c:v>0-18</c:v>
                      </c:pt>
                      <c:pt idx="1">
                        <c:v>19-25</c:v>
                      </c:pt>
                      <c:pt idx="2">
                        <c:v>26-40</c:v>
                      </c:pt>
                      <c:pt idx="3">
                        <c:v>41-64</c:v>
                      </c:pt>
                      <c:pt idx="4">
                        <c:v>65+</c:v>
                      </c:pt>
                    </c:strCache>
                  </c:strRef>
                </c:cat>
                <c:val>
                  <c:numRef>
                    <c:extLst>
                      <c:ext uri="{02D57815-91ED-43cb-92C2-25804820EDAC}">
                        <c15:formulaRef>
                          <c15:sqref>Dashboard!$B$61:$B$65</c15:sqref>
                        </c15:formulaRef>
                      </c:ext>
                    </c:extLst>
                    <c:numCache>
                      <c:formatCode>General</c:formatCode>
                      <c:ptCount val="5"/>
                      <c:pt idx="0">
                        <c:v>37</c:v>
                      </c:pt>
                      <c:pt idx="1">
                        <c:v>21</c:v>
                      </c:pt>
                      <c:pt idx="2">
                        <c:v>38</c:v>
                      </c:pt>
                      <c:pt idx="3">
                        <c:v>144</c:v>
                      </c:pt>
                      <c:pt idx="4">
                        <c:v>196</c:v>
                      </c:pt>
                    </c:numCache>
                  </c:numRef>
                </c:val>
                <c:extLst>
                  <c:ext xmlns:c16="http://schemas.microsoft.com/office/drawing/2014/chart" uri="{C3380CC4-5D6E-409C-BE32-E72D297353CC}">
                    <c16:uniqueId val="{00000015-AE11-47FB-A4B1-09F5B8EC9D15}"/>
                  </c:ext>
                </c:extLst>
              </c15:ser>
            </c15:filteredPieSeries>
          </c:ext>
        </c:extLst>
      </c:doughnutChart>
      <c:spPr>
        <a:noFill/>
        <a:ln>
          <a:noFill/>
        </a:ln>
        <a:effectLst/>
      </c:spPr>
    </c:plotArea>
    <c:legend>
      <c:legendPos val="b"/>
      <c:layout>
        <c:manualLayout>
          <c:xMode val="edge"/>
          <c:yMode val="edge"/>
          <c:x val="6.3882781664282705E-4"/>
          <c:y val="0.82888110516434554"/>
          <c:w val="0.72724835550266986"/>
          <c:h val="0.17111889483565443"/>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2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styleClr val="auto"/>
    </cs:fillRef>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17"/>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9-21T21:29:10.219"/>
    </inkml:context>
    <inkml:brush xml:id="br0">
      <inkml:brushProperty name="width" value="0.05" units="cm"/>
      <inkml:brushProperty name="height" value="0.05" units="cm"/>
    </inkml:brush>
  </inkml:definitions>
  <inkml:trace contextRef="#ctx0" brushRef="#br0">1 0 32</inkml:trace>
</inkml:ink>
</file>

<file path=ppt/media/image1.png>
</file>

<file path=ppt/media/image2.jpeg>
</file>

<file path=ppt/media/image2.pn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72F92A-A068-451E-AF65-FD40272096B1}" type="datetimeFigureOut">
              <a:rPr lang="en-US" smtClean="0"/>
              <a:t>9/21/2021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3CFD77-C8DC-4ACE-B314-B09A823F7254}" type="slidenum">
              <a:rPr lang="en-US" smtClean="0"/>
              <a:t>‹#›</a:t>
            </a:fld>
            <a:endParaRPr lang="en-US"/>
          </a:p>
        </p:txBody>
      </p:sp>
    </p:spTree>
    <p:extLst>
      <p:ext uri="{BB962C8B-B14F-4D97-AF65-F5344CB8AC3E}">
        <p14:creationId xmlns:p14="http://schemas.microsoft.com/office/powerpoint/2010/main" val="1886612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healthinsurance.com/learning-center/article/how-healthcare-has-evolved-over-the-past-decade"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everyone. Today we are going </a:t>
            </a:r>
            <a:r>
              <a:rPr lang="en-US"/>
              <a:t>to analyze </a:t>
            </a:r>
            <a:r>
              <a:rPr lang="en-US" dirty="0"/>
              <a:t>the data provided by Nashville cemeteries and get an InSite in historical trends in medicine.</a:t>
            </a:r>
          </a:p>
        </p:txBody>
      </p:sp>
      <p:sp>
        <p:nvSpPr>
          <p:cNvPr id="4" name="Slide Number Placeholder 3"/>
          <p:cNvSpPr>
            <a:spLocks noGrp="1"/>
          </p:cNvSpPr>
          <p:nvPr>
            <p:ph type="sldNum" sz="quarter" idx="5"/>
          </p:nvPr>
        </p:nvSpPr>
        <p:spPr/>
        <p:txBody>
          <a:bodyPr/>
          <a:lstStyle/>
          <a:p>
            <a:fld id="{793CFD77-C8DC-4ACE-B314-B09A823F7254}" type="slidenum">
              <a:rPr lang="en-US" smtClean="0"/>
              <a:t>1</a:t>
            </a:fld>
            <a:endParaRPr lang="en-US"/>
          </a:p>
        </p:txBody>
      </p:sp>
    </p:spTree>
    <p:extLst>
      <p:ext uri="{BB962C8B-B14F-4D97-AF65-F5344CB8AC3E}">
        <p14:creationId xmlns:p14="http://schemas.microsoft.com/office/powerpoint/2010/main" val="20119789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analyzed the data to find top 10 causes of death and found out that consumption also knows as </a:t>
            </a:r>
            <a:r>
              <a:rPr lang="en-US" b="1" i="0" dirty="0">
                <a:solidFill>
                  <a:srgbClr val="202124"/>
                </a:solidFill>
                <a:effectLst/>
                <a:latin typeface="Roboto" panose="02000000000000000000" pitchFamily="2" charset="0"/>
              </a:rPr>
              <a:t>Tuberculosis was major contributor followed by  </a:t>
            </a:r>
            <a:r>
              <a:rPr lang="en-US" dirty="0"/>
              <a:t>pneumonia ,cholera , diarrhea and influenza,. infant mortality rate was also very high. </a:t>
            </a:r>
            <a:r>
              <a:rPr lang="en-US" sz="1200" dirty="0">
                <a:solidFill>
                  <a:srgbClr val="000000"/>
                </a:solidFill>
              </a:rPr>
              <a:t>1864 had the highest number of deaths because of Civil War. Significant amount of soldiers died from camp diseases including pneumonia, typhoid, and dysentery.</a:t>
            </a:r>
          </a:p>
          <a:p>
            <a:endParaRPr lang="en-US" dirty="0"/>
          </a:p>
        </p:txBody>
      </p:sp>
      <p:sp>
        <p:nvSpPr>
          <p:cNvPr id="4" name="Slide Number Placeholder 3"/>
          <p:cNvSpPr>
            <a:spLocks noGrp="1"/>
          </p:cNvSpPr>
          <p:nvPr>
            <p:ph type="sldNum" sz="quarter" idx="5"/>
          </p:nvPr>
        </p:nvSpPr>
        <p:spPr/>
        <p:txBody>
          <a:bodyPr/>
          <a:lstStyle/>
          <a:p>
            <a:fld id="{793CFD77-C8DC-4ACE-B314-B09A823F7254}" type="slidenum">
              <a:rPr lang="en-US" smtClean="0"/>
              <a:t>3</a:t>
            </a:fld>
            <a:endParaRPr lang="en-US"/>
          </a:p>
        </p:txBody>
      </p:sp>
    </p:spTree>
    <p:extLst>
      <p:ext uri="{BB962C8B-B14F-4D97-AF65-F5344CB8AC3E}">
        <p14:creationId xmlns:p14="http://schemas.microsoft.com/office/powerpoint/2010/main" val="270518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see how Evolution of medicine has impacted the female mortality rate over years .In 20th century young women ran a high risk of dying during or after childbirth. Childbirths </a:t>
            </a:r>
          </a:p>
          <a:p>
            <a:r>
              <a:rPr lang="en-US" dirty="0"/>
              <a:t>were mainly done by midwives without proper medical equipment's. Doctors mostly male had little to do with childbirth .In the early 1800s, women were dying in large numbers from treatable diseases because they avoided receiving medical care. Examinations performed by male doctors were often demeaning and even painful. In addition, women faced stigma from illness—a diagnosis could greatly limit their ability to find husbands, jobs or be received in society.</a:t>
            </a:r>
            <a:r>
              <a:rPr lang="en-US" b="0" i="0" dirty="0">
                <a:solidFill>
                  <a:srgbClr val="4D5156"/>
                </a:solidFill>
                <a:effectLst/>
                <a:latin typeface="Roboto" panose="02000000000000000000" pitchFamily="2" charset="0"/>
              </a:rPr>
              <a:t> Dr. Elizabeth Blackwell was the first woman to receive an M.D. degree from </a:t>
            </a:r>
            <a:r>
              <a:rPr lang="en-US" b="0" i="0" dirty="0">
                <a:solidFill>
                  <a:srgbClr val="656565"/>
                </a:solidFill>
                <a:effectLst/>
                <a:latin typeface="Verdana" panose="020B0604030504040204" pitchFamily="34" charset="0"/>
              </a:rPr>
              <a:t>an American medical school.</a:t>
            </a:r>
            <a:r>
              <a:rPr lang="en-US" b="0" i="0" dirty="0">
                <a:solidFill>
                  <a:srgbClr val="484247"/>
                </a:solidFill>
                <a:effectLst/>
                <a:latin typeface="acumin-pro"/>
              </a:rPr>
              <a:t> From 1955 to 1985, maternal mortality decreased by 99 percent in the United States – “one of the greatest public health achievements of the 20th century,</a:t>
            </a:r>
            <a:endParaRPr lang="en-US" dirty="0"/>
          </a:p>
        </p:txBody>
      </p:sp>
      <p:sp>
        <p:nvSpPr>
          <p:cNvPr id="4" name="Slide Number Placeholder 3"/>
          <p:cNvSpPr>
            <a:spLocks noGrp="1"/>
          </p:cNvSpPr>
          <p:nvPr>
            <p:ph type="sldNum" sz="quarter" idx="5"/>
          </p:nvPr>
        </p:nvSpPr>
        <p:spPr/>
        <p:txBody>
          <a:bodyPr/>
          <a:lstStyle/>
          <a:p>
            <a:fld id="{793CFD77-C8DC-4ACE-B314-B09A823F7254}" type="slidenum">
              <a:rPr lang="en-US" smtClean="0"/>
              <a:t>4</a:t>
            </a:fld>
            <a:endParaRPr lang="en-US"/>
          </a:p>
        </p:txBody>
      </p:sp>
    </p:spTree>
    <p:extLst>
      <p:ext uri="{BB962C8B-B14F-4D97-AF65-F5344CB8AC3E}">
        <p14:creationId xmlns:p14="http://schemas.microsoft.com/office/powerpoint/2010/main" val="30184734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u="sng" dirty="0">
                <a:effectLst/>
                <a:latin typeface="Lato" panose="020B0604020202020204" pitchFamily="34" charset="0"/>
              </a:rPr>
              <a:t>Now lets see how evolution of medicine has made a significant change in transition of mortality rates. Globally the life expectancy increased from less than 30 years to over 72 years; after two centuries of progress we can expect to live more than twice as long as our </a:t>
            </a:r>
            <a:r>
              <a:rPr lang="en-US" b="0" i="0" u="sng" dirty="0" err="1">
                <a:effectLst/>
                <a:latin typeface="Lato" panose="020B0604020202020204" pitchFamily="34" charset="0"/>
              </a:rPr>
              <a:t>ancestors.A</a:t>
            </a:r>
            <a:r>
              <a:rPr lang="en-US" b="0" i="0" u="sng" dirty="0">
                <a:effectLst/>
                <a:latin typeface="Lato" panose="020B0604020202020204" pitchFamily="34" charset="0"/>
              </a:rPr>
              <a:t> number of factors have contributed to this including declining infant deaths, better management of infectious diseases, and more widespread access to clean </a:t>
            </a:r>
            <a:r>
              <a:rPr lang="en-US" b="0" i="0" u="sng" dirty="0" err="1">
                <a:effectLst/>
                <a:latin typeface="Lato" panose="020B0604020202020204" pitchFamily="34" charset="0"/>
              </a:rPr>
              <a:t>water.diseases</a:t>
            </a:r>
            <a:r>
              <a:rPr lang="en-US" b="0" i="0" u="sng" dirty="0">
                <a:effectLst/>
                <a:latin typeface="Lato" panose="020B0604020202020204" pitchFamily="34" charset="0"/>
              </a:rPr>
              <a:t> like </a:t>
            </a:r>
            <a:r>
              <a:rPr lang="en-US" b="0" i="0" u="sng" dirty="0" err="1">
                <a:effectLst/>
                <a:latin typeface="Lato" panose="020B0604020202020204" pitchFamily="34" charset="0"/>
              </a:rPr>
              <a:t>polio,tetanus</a:t>
            </a:r>
            <a:r>
              <a:rPr lang="en-US" b="0" i="0" u="sng" dirty="0">
                <a:effectLst/>
                <a:latin typeface="Lato" panose="020B0604020202020204" pitchFamily="34" charset="0"/>
              </a:rPr>
              <a:t>, whooping cough, measles, mumps  were all virtually wiped out during the second half of the 20th century, after childhood immunization was introduced child mortality rates decreased on the decades and the life expectancy </a:t>
            </a:r>
            <a:r>
              <a:rPr lang="en-US" b="0" i="0" u="sng" dirty="0" err="1">
                <a:effectLst/>
                <a:latin typeface="Lato" panose="020B0604020202020204" pitchFamily="34" charset="0"/>
              </a:rPr>
              <a:t>increased.Human</a:t>
            </a:r>
            <a:r>
              <a:rPr lang="en-US" b="0" i="0" u="sng" dirty="0">
                <a:effectLst/>
                <a:latin typeface="Lato" panose="020B0604020202020204" pitchFamily="34" charset="0"/>
              </a:rPr>
              <a:t> was living a longer life . This is only the statistical analysis of the data provided by </a:t>
            </a:r>
            <a:r>
              <a:rPr lang="en-US" b="0" i="0" u="sng" dirty="0" err="1">
                <a:effectLst/>
                <a:latin typeface="Lato" panose="020B0604020202020204" pitchFamily="34" charset="0"/>
              </a:rPr>
              <a:t>NCCA,which</a:t>
            </a:r>
            <a:r>
              <a:rPr lang="en-US" b="0" i="0" u="sng" dirty="0">
                <a:effectLst/>
                <a:latin typeface="Lato" panose="020B0604020202020204" pitchFamily="34" charset="0"/>
              </a:rPr>
              <a:t> can be presented in the form of flyer to get interest from School ,colleges especially students studying medicine. We can incorporate importance of healthcare and how </a:t>
            </a:r>
            <a:r>
              <a:rPr lang="en-US" b="0" i="0" u="sng" dirty="0">
                <a:solidFill>
                  <a:srgbClr val="1A0DAB"/>
                </a:solidFill>
                <a:effectLst/>
                <a:latin typeface="Roboto" panose="02000000000000000000" pitchFamily="2" charset="0"/>
                <a:hlinkClick r:id="rId3"/>
              </a:rPr>
              <a:t>Healthcare Has Evolved Over the </a:t>
            </a:r>
            <a:r>
              <a:rPr lang="en-US" b="0" i="0" u="sng" dirty="0" err="1">
                <a:solidFill>
                  <a:srgbClr val="1A0DAB"/>
                </a:solidFill>
                <a:effectLst/>
                <a:latin typeface="Roboto" panose="02000000000000000000" pitchFamily="2" charset="0"/>
                <a:hlinkClick r:id="rId3"/>
              </a:rPr>
              <a:t>centuary</a:t>
            </a:r>
            <a:endParaRPr lang="en-US" b="0" i="0" u="sng" dirty="0">
              <a:solidFill>
                <a:srgbClr val="1A0DAB"/>
              </a:solidFill>
              <a:effectLst/>
              <a:latin typeface="Roboto" panose="02000000000000000000" pitchFamily="2" charset="0"/>
              <a:hlinkClick r:id="rId3"/>
            </a:endParaRPr>
          </a:p>
          <a:p>
            <a:endParaRPr lang="en-US" dirty="0"/>
          </a:p>
        </p:txBody>
      </p:sp>
      <p:sp>
        <p:nvSpPr>
          <p:cNvPr id="4" name="Slide Number Placeholder 3"/>
          <p:cNvSpPr>
            <a:spLocks noGrp="1"/>
          </p:cNvSpPr>
          <p:nvPr>
            <p:ph type="sldNum" sz="quarter" idx="5"/>
          </p:nvPr>
        </p:nvSpPr>
        <p:spPr/>
        <p:txBody>
          <a:bodyPr/>
          <a:lstStyle/>
          <a:p>
            <a:fld id="{793CFD77-C8DC-4ACE-B314-B09A823F7254}" type="slidenum">
              <a:rPr lang="en-US" smtClean="0"/>
              <a:t>5</a:t>
            </a:fld>
            <a:endParaRPr lang="en-US"/>
          </a:p>
        </p:txBody>
      </p:sp>
    </p:spTree>
    <p:extLst>
      <p:ext uri="{BB962C8B-B14F-4D97-AF65-F5344CB8AC3E}">
        <p14:creationId xmlns:p14="http://schemas.microsoft.com/office/powerpoint/2010/main" val="42797755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E56D6-F195-48D7-978E-7EE16D430469}"/>
              </a:ext>
            </a:extLst>
          </p:cNvPr>
          <p:cNvSpPr>
            <a:spLocks noGrp="1"/>
          </p:cNvSpPr>
          <p:nvPr>
            <p:ph type="ctrTitle"/>
          </p:nvPr>
        </p:nvSpPr>
        <p:spPr>
          <a:xfrm>
            <a:off x="1756946" y="1104900"/>
            <a:ext cx="8376514" cy="3120504"/>
          </a:xfrm>
        </p:spPr>
        <p:txBody>
          <a:bodyPr anchor="b">
            <a:normAutofit/>
          </a:bodyPr>
          <a:lstStyle>
            <a:lvl1pPr algn="ctr">
              <a:lnSpc>
                <a:spcPct val="110000"/>
              </a:lnSpc>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0A72F42-5C88-4F7D-803B-C371B570D784}"/>
              </a:ext>
            </a:extLst>
          </p:cNvPr>
          <p:cNvSpPr>
            <a:spLocks noGrp="1"/>
          </p:cNvSpPr>
          <p:nvPr>
            <p:ph type="subTitle" idx="1"/>
          </p:nvPr>
        </p:nvSpPr>
        <p:spPr>
          <a:xfrm>
            <a:off x="2908039" y="4442385"/>
            <a:ext cx="6074328" cy="984023"/>
          </a:xfrm>
        </p:spPr>
        <p:txBody>
          <a:bodyPr>
            <a:normAutofit/>
          </a:bodyPr>
          <a:lstStyle>
            <a:lvl1pPr marL="0" indent="0" algn="ctr">
              <a:lnSpc>
                <a:spcPct val="100000"/>
              </a:lnSpc>
              <a:buNone/>
              <a:defRPr sz="2000" i="0" spc="16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A0384F3-2D6A-49F6-8F79-F3955E90484E}"/>
              </a:ext>
            </a:extLst>
          </p:cNvPr>
          <p:cNvSpPr>
            <a:spLocks noGrp="1"/>
          </p:cNvSpPr>
          <p:nvPr>
            <p:ph type="dt" sz="half" idx="10"/>
          </p:nvPr>
        </p:nvSpPr>
        <p:spPr/>
        <p:txBody>
          <a:bodyPr/>
          <a:lstStyle/>
          <a:p>
            <a:fld id="{91F9259A-1FE3-4FF9-8A07-BDD8177164ED}" type="datetime4">
              <a:rPr lang="en-US" smtClean="0"/>
              <a:t>September 21, 2021</a:t>
            </a:fld>
            <a:endParaRPr lang="en-US"/>
          </a:p>
        </p:txBody>
      </p:sp>
      <p:sp>
        <p:nvSpPr>
          <p:cNvPr id="5" name="Footer Placeholder 4">
            <a:extLst>
              <a:ext uri="{FF2B5EF4-FFF2-40B4-BE49-F238E27FC236}">
                <a16:creationId xmlns:a16="http://schemas.microsoft.com/office/drawing/2014/main" id="{95363F32-CD31-4801-BAE4-09EEB12629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D5D34C-49ED-4ADB-8693-73B790764F39}"/>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436289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3" name="Vertical Text Placeholder 2">
            <a:extLst>
              <a:ext uri="{FF2B5EF4-FFF2-40B4-BE49-F238E27FC236}">
                <a16:creationId xmlns:a16="http://schemas.microsoft.com/office/drawing/2014/main" id="{BF0171A2-02C1-4543-8B6B-FCF7E69712DF}"/>
              </a:ext>
            </a:extLst>
          </p:cNvPr>
          <p:cNvSpPr>
            <a:spLocks noGrp="1"/>
          </p:cNvSpPr>
          <p:nvPr>
            <p:ph type="body" orient="vert" idx="1"/>
          </p:nvPr>
        </p:nvSpPr>
        <p:spPr>
          <a:xfrm>
            <a:off x="1050879" y="1825625"/>
            <a:ext cx="9810604" cy="451669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F95027C-A386-44E4-AFE1-33AFFDA3AD8F}"/>
              </a:ext>
            </a:extLst>
          </p:cNvPr>
          <p:cNvSpPr>
            <a:spLocks noGrp="1"/>
          </p:cNvSpPr>
          <p:nvPr>
            <p:ph type="dt" sz="half" idx="10"/>
          </p:nvPr>
        </p:nvSpPr>
        <p:spPr/>
        <p:txBody>
          <a:bodyPr/>
          <a:lstStyle/>
          <a:p>
            <a:fld id="{E5CC3C8F-D4A7-4EAD-92AD-82C91CB8BB85}" type="datetime4">
              <a:rPr lang="en-US" smtClean="0"/>
              <a:t>September 21, 2021</a:t>
            </a:fld>
            <a:endParaRPr lang="en-US"/>
          </a:p>
        </p:txBody>
      </p:sp>
      <p:sp>
        <p:nvSpPr>
          <p:cNvPr id="5" name="Footer Placeholder 4">
            <a:extLst>
              <a:ext uri="{FF2B5EF4-FFF2-40B4-BE49-F238E27FC236}">
                <a16:creationId xmlns:a16="http://schemas.microsoft.com/office/drawing/2014/main" id="{FB1BF710-0558-4457-825D-48713CAED3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A7F93D-5DC3-4C36-AEB0-79CDB15C316A}"/>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7" name="Title 6">
            <a:extLst>
              <a:ext uri="{FF2B5EF4-FFF2-40B4-BE49-F238E27FC236}">
                <a16:creationId xmlns:a16="http://schemas.microsoft.com/office/drawing/2014/main" id="{87CFC0C8-11FE-4003-B2D6-B7B8E2790566}"/>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51026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B41C5-3638-439D-BA61-4DAA142226E8}"/>
              </a:ext>
            </a:extLst>
          </p:cNvPr>
          <p:cNvSpPr>
            <a:spLocks noGrp="1"/>
          </p:cNvSpPr>
          <p:nvPr>
            <p:ph type="title" orient="vert"/>
          </p:nvPr>
        </p:nvSpPr>
        <p:spPr>
          <a:xfrm>
            <a:off x="8724901" y="464025"/>
            <a:ext cx="2161540" cy="580029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E99B91A0-A376-483C-926E-189F376E5520}"/>
              </a:ext>
            </a:extLst>
          </p:cNvPr>
          <p:cNvSpPr>
            <a:spLocks noGrp="1"/>
          </p:cNvSpPr>
          <p:nvPr>
            <p:ph type="body" orient="vert" idx="1"/>
          </p:nvPr>
        </p:nvSpPr>
        <p:spPr>
          <a:xfrm>
            <a:off x="838200" y="464023"/>
            <a:ext cx="7886700" cy="58002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A14134E-B7D5-4664-BB2E-6A98ED630A9F}"/>
              </a:ext>
            </a:extLst>
          </p:cNvPr>
          <p:cNvSpPr>
            <a:spLocks noGrp="1"/>
          </p:cNvSpPr>
          <p:nvPr>
            <p:ph type="dt" sz="half" idx="10"/>
          </p:nvPr>
        </p:nvSpPr>
        <p:spPr/>
        <p:txBody>
          <a:bodyPr/>
          <a:lstStyle/>
          <a:p>
            <a:fld id="{BC011D41-E33C-4BC7-8272-37E8417FD097}" type="datetime4">
              <a:rPr lang="en-US" smtClean="0"/>
              <a:t>September 21, 2021</a:t>
            </a:fld>
            <a:endParaRPr lang="en-US"/>
          </a:p>
        </p:txBody>
      </p:sp>
      <p:sp>
        <p:nvSpPr>
          <p:cNvPr id="5" name="Footer Placeholder 4">
            <a:extLst>
              <a:ext uri="{FF2B5EF4-FFF2-40B4-BE49-F238E27FC236}">
                <a16:creationId xmlns:a16="http://schemas.microsoft.com/office/drawing/2014/main" id="{92A54E2A-B1CE-4F2E-9D9A-D47E514D59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E7C304-46A8-4179-87A2-B8CC10BAAFAE}"/>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879523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B333-9E16-4502-96B5-3F586B7E003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6ED0795-5EC7-4FF8-9FC7-22AFA3C552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6A2DA5B-9862-4A23-8FEC-5C1ABC2EEF1B}"/>
              </a:ext>
            </a:extLst>
          </p:cNvPr>
          <p:cNvSpPr>
            <a:spLocks noGrp="1"/>
          </p:cNvSpPr>
          <p:nvPr>
            <p:ph type="dt" sz="half" idx="10"/>
          </p:nvPr>
        </p:nvSpPr>
        <p:spPr>
          <a:xfrm rot="5400000">
            <a:off x="10506456" y="5074920"/>
            <a:ext cx="2647667" cy="365125"/>
          </a:xfrm>
        </p:spPr>
        <p:txBody>
          <a:bodyPr/>
          <a:lstStyle/>
          <a:p>
            <a:fld id="{5D340FED-6E95-4177-A7EF-CD303B9E611D}" type="datetime4">
              <a:rPr lang="en-US" smtClean="0"/>
              <a:t>September 21, 2021</a:t>
            </a:fld>
            <a:endParaRPr lang="en-US"/>
          </a:p>
        </p:txBody>
      </p:sp>
      <p:sp>
        <p:nvSpPr>
          <p:cNvPr id="5" name="Footer Placeholder 4">
            <a:extLst>
              <a:ext uri="{FF2B5EF4-FFF2-40B4-BE49-F238E27FC236}">
                <a16:creationId xmlns:a16="http://schemas.microsoft.com/office/drawing/2014/main" id="{C63D9A4B-0DA7-46BB-9DCE-3F26075C44C6}"/>
              </a:ext>
            </a:extLst>
          </p:cNvPr>
          <p:cNvSpPr>
            <a:spLocks noGrp="1"/>
          </p:cNvSpPr>
          <p:nvPr>
            <p:ph type="ftr" sz="quarter" idx="11"/>
          </p:nvPr>
        </p:nvSpPr>
        <p:spPr>
          <a:xfrm rot="5400000">
            <a:off x="10451592" y="1408176"/>
            <a:ext cx="2770499" cy="365125"/>
          </a:xfrm>
        </p:spPr>
        <p:txBody>
          <a:bodyPr/>
          <a:lstStyle/>
          <a:p>
            <a:endParaRPr lang="en-US" dirty="0"/>
          </a:p>
        </p:txBody>
      </p:sp>
      <p:sp>
        <p:nvSpPr>
          <p:cNvPr id="6" name="Slide Number Placeholder 5">
            <a:extLst>
              <a:ext uri="{FF2B5EF4-FFF2-40B4-BE49-F238E27FC236}">
                <a16:creationId xmlns:a16="http://schemas.microsoft.com/office/drawing/2014/main" id="{EE6A7C47-81AC-431C-A7C3-2BC71AD14417}"/>
              </a:ext>
            </a:extLst>
          </p:cNvPr>
          <p:cNvSpPr>
            <a:spLocks noGrp="1"/>
          </p:cNvSpPr>
          <p:nvPr>
            <p:ph type="sldNum" sz="quarter" idx="12"/>
          </p:nvPr>
        </p:nvSpPr>
        <p:spPr>
          <a:xfrm>
            <a:off x="11558016" y="3136392"/>
            <a:ext cx="545911" cy="580029"/>
          </a:xfrm>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2474435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D2E47-4DC7-46C4-9407-FA4CF7E0AAE3}"/>
              </a:ext>
            </a:extLst>
          </p:cNvPr>
          <p:cNvSpPr>
            <a:spLocks noGrp="1"/>
          </p:cNvSpPr>
          <p:nvPr>
            <p:ph type="title"/>
          </p:nvPr>
        </p:nvSpPr>
        <p:spPr>
          <a:xfrm>
            <a:off x="1052513" y="1709738"/>
            <a:ext cx="9087774" cy="3438524"/>
          </a:xfrm>
        </p:spPr>
        <p:txBody>
          <a:bodyPr anchor="b">
            <a:normAutofit/>
          </a:bodyPr>
          <a:lstStyle>
            <a:lvl1pPr>
              <a:defRPr sz="4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BF7B502-122E-4177-A408-FC436A254215}"/>
              </a:ext>
            </a:extLst>
          </p:cNvPr>
          <p:cNvSpPr>
            <a:spLocks noGrp="1"/>
          </p:cNvSpPr>
          <p:nvPr>
            <p:ph type="body" idx="1"/>
          </p:nvPr>
        </p:nvSpPr>
        <p:spPr>
          <a:xfrm>
            <a:off x="1052513" y="5148262"/>
            <a:ext cx="8844522" cy="1138238"/>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29696-2AEF-4765-B33E-7DA328E464FF}"/>
              </a:ext>
            </a:extLst>
          </p:cNvPr>
          <p:cNvSpPr>
            <a:spLocks noGrp="1"/>
          </p:cNvSpPr>
          <p:nvPr>
            <p:ph type="dt" sz="half" idx="10"/>
          </p:nvPr>
        </p:nvSpPr>
        <p:spPr/>
        <p:txBody>
          <a:bodyPr/>
          <a:lstStyle/>
          <a:p>
            <a:fld id="{477962CB-39AD-45A9-800F-54DAB53D6021}" type="datetime4">
              <a:rPr lang="en-US" smtClean="0"/>
              <a:t>September 21, 2021</a:t>
            </a:fld>
            <a:endParaRPr lang="en-US"/>
          </a:p>
        </p:txBody>
      </p:sp>
      <p:sp>
        <p:nvSpPr>
          <p:cNvPr id="5" name="Footer Placeholder 4">
            <a:extLst>
              <a:ext uri="{FF2B5EF4-FFF2-40B4-BE49-F238E27FC236}">
                <a16:creationId xmlns:a16="http://schemas.microsoft.com/office/drawing/2014/main" id="{4729B2E4-2F1C-4FEE-AAB2-4FCC3EEFD1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27D4B8-E107-480A-AA17-261CA49BBB5D}"/>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745510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8BAE8-3305-4F08-BECB-56AD7FD4E4B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77021AC-6D8D-4D24-8B01-8AE8F41BE4B8}"/>
              </a:ext>
            </a:extLst>
          </p:cNvPr>
          <p:cNvSpPr>
            <a:spLocks noGrp="1"/>
          </p:cNvSpPr>
          <p:nvPr>
            <p:ph sz="half" idx="1"/>
          </p:nvPr>
        </p:nvSpPr>
        <p:spPr>
          <a:xfrm>
            <a:off x="1050878" y="1825624"/>
            <a:ext cx="4473622" cy="4460875"/>
          </a:xfrm>
        </p:spPr>
        <p:txBody>
          <a:bodyPr/>
          <a:lstStyle>
            <a:lvl2pPr marL="274320" indent="0">
              <a:buFontTx/>
              <a:buNone/>
              <a:defRPr/>
            </a:lvl2pPr>
            <a:lvl3pPr marL="502920">
              <a:defRPr/>
            </a:lvl3pPr>
            <a:lvl4pPr marL="548640" indent="0">
              <a:buFontTx/>
              <a:buNone/>
              <a:defRPr/>
            </a:lvl4pPr>
            <a:lvl5pPr marL="73152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8E7F49C-3DB3-40B7-89B3-E3BC32FC110F}"/>
              </a:ext>
            </a:extLst>
          </p:cNvPr>
          <p:cNvSpPr>
            <a:spLocks noGrp="1"/>
          </p:cNvSpPr>
          <p:nvPr>
            <p:ph sz="half" idx="2"/>
          </p:nvPr>
        </p:nvSpPr>
        <p:spPr>
          <a:xfrm>
            <a:off x="5844540" y="1825624"/>
            <a:ext cx="5016943" cy="44608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1E33D58-BDF5-4F1F-806B-0491CB3624A9}"/>
              </a:ext>
            </a:extLst>
          </p:cNvPr>
          <p:cNvSpPr>
            <a:spLocks noGrp="1"/>
          </p:cNvSpPr>
          <p:nvPr>
            <p:ph type="dt" sz="half" idx="10"/>
          </p:nvPr>
        </p:nvSpPr>
        <p:spPr/>
        <p:txBody>
          <a:bodyPr/>
          <a:lstStyle/>
          <a:p>
            <a:fld id="{2DEDF93D-55AB-4606-B9D7-742F1FC51983}" type="datetime4">
              <a:rPr lang="en-US" smtClean="0"/>
              <a:t>September 21, 2021</a:t>
            </a:fld>
            <a:endParaRPr lang="en-US" dirty="0"/>
          </a:p>
        </p:txBody>
      </p:sp>
      <p:sp>
        <p:nvSpPr>
          <p:cNvPr id="6" name="Footer Placeholder 5">
            <a:extLst>
              <a:ext uri="{FF2B5EF4-FFF2-40B4-BE49-F238E27FC236}">
                <a16:creationId xmlns:a16="http://schemas.microsoft.com/office/drawing/2014/main" id="{848BCBFD-1FE1-441A-B3AF-C3E7E7B8D11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70CE272-E6FB-455B-BACB-2471D66D956F}"/>
              </a:ext>
            </a:extLst>
          </p:cNvPr>
          <p:cNvSpPr>
            <a:spLocks noGrp="1"/>
          </p:cNvSpPr>
          <p:nvPr>
            <p:ph type="sldNum" sz="quarter" idx="12"/>
          </p:nvPr>
        </p:nvSpPr>
        <p:spPr/>
        <p:txBody>
          <a:bodyPr/>
          <a:lstStyle/>
          <a:p>
            <a:fld id="{9D4AEF59-F28E-467C-9EA3-92D1CFAD475A}" type="slidenum">
              <a:rPr lang="en-US" smtClean="0"/>
              <a:t>‹#›</a:t>
            </a:fld>
            <a:endParaRPr lang="en-US" dirty="0"/>
          </a:p>
        </p:txBody>
      </p:sp>
    </p:spTree>
    <p:extLst>
      <p:ext uri="{BB962C8B-B14F-4D97-AF65-F5344CB8AC3E}">
        <p14:creationId xmlns:p14="http://schemas.microsoft.com/office/powerpoint/2010/main" val="4009540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E73A4FB-9EF5-4D6C-A275-2DE1077A29E7}"/>
              </a:ext>
            </a:extLst>
          </p:cNvPr>
          <p:cNvSpPr>
            <a:spLocks noGrp="1"/>
          </p:cNvSpPr>
          <p:nvPr>
            <p:ph type="body" idx="1"/>
          </p:nvPr>
        </p:nvSpPr>
        <p:spPr>
          <a:xfrm>
            <a:off x="1071563" y="1835219"/>
            <a:ext cx="4452938"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DC9972A-4D34-4A9F-84EB-8D64A703B56C}"/>
              </a:ext>
            </a:extLst>
          </p:cNvPr>
          <p:cNvSpPr>
            <a:spLocks noGrp="1"/>
          </p:cNvSpPr>
          <p:nvPr>
            <p:ph sz="half" idx="2"/>
          </p:nvPr>
        </p:nvSpPr>
        <p:spPr>
          <a:xfrm>
            <a:off x="1071562" y="2717801"/>
            <a:ext cx="4452938" cy="3559452"/>
          </a:xfrm>
        </p:spPr>
        <p:txBody>
          <a:bodyPr/>
          <a:lstStyle>
            <a:lvl2pPr marL="274320" indent="0">
              <a:buFontTx/>
              <a:buNone/>
              <a:defRPr/>
            </a:lvl2pPr>
            <a:lvl3pPr marL="548640">
              <a:defRPr/>
            </a:lvl3pPr>
            <a:lvl4pPr marL="594360" indent="0">
              <a:buFontTx/>
              <a:buNone/>
              <a:defRPr/>
            </a:lvl4pPr>
            <a:lvl5pPr marL="82296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DBBDDE3-C8D7-4600-8259-24E1F8118A41}"/>
              </a:ext>
            </a:extLst>
          </p:cNvPr>
          <p:cNvSpPr>
            <a:spLocks noGrp="1"/>
          </p:cNvSpPr>
          <p:nvPr>
            <p:ph type="body" sz="quarter" idx="3"/>
          </p:nvPr>
        </p:nvSpPr>
        <p:spPr>
          <a:xfrm>
            <a:off x="5844540" y="1835219"/>
            <a:ext cx="5016943" cy="823912"/>
          </a:xfrm>
        </p:spPr>
        <p:txBody>
          <a:bodyPr anchor="b">
            <a:normAutofit/>
          </a:bodyPr>
          <a:lstStyle>
            <a:lvl1pPr marL="0" indent="0">
              <a:buNone/>
              <a:defRPr sz="2000" b="1"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4649FFF-44C7-4256-AFE1-C5457C7AB501}"/>
              </a:ext>
            </a:extLst>
          </p:cNvPr>
          <p:cNvSpPr>
            <a:spLocks noGrp="1"/>
          </p:cNvSpPr>
          <p:nvPr>
            <p:ph sz="quarter" idx="4"/>
          </p:nvPr>
        </p:nvSpPr>
        <p:spPr>
          <a:xfrm>
            <a:off x="5844540" y="2717800"/>
            <a:ext cx="5016943" cy="3559453"/>
          </a:xfrm>
        </p:spPr>
        <p:txBody>
          <a:bodyPr/>
          <a:lstStyle>
            <a:lvl2pPr marL="457200" indent="0">
              <a:buNone/>
              <a:defRPr/>
            </a:lvl2pPr>
            <a:lvl3pPr marL="548640">
              <a:defRPr/>
            </a:lvl3pPr>
            <a:lvl4pPr marL="594360" indent="0">
              <a:buFontTx/>
              <a:buNone/>
              <a:defRPr/>
            </a:lvl4pPr>
            <a:lvl5pPr marL="82296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1BEC6ACF-080E-4B7C-B0C0-77E90C16E9F6}"/>
              </a:ext>
            </a:extLst>
          </p:cNvPr>
          <p:cNvSpPr>
            <a:spLocks noGrp="1"/>
          </p:cNvSpPr>
          <p:nvPr>
            <p:ph type="dt" sz="half" idx="10"/>
          </p:nvPr>
        </p:nvSpPr>
        <p:spPr/>
        <p:txBody>
          <a:bodyPr/>
          <a:lstStyle/>
          <a:p>
            <a:fld id="{DDF2841D-FB5C-47AB-B2FF-32E855C1EA71}" type="datetime4">
              <a:rPr lang="en-US" smtClean="0"/>
              <a:t>September 21, 2021</a:t>
            </a:fld>
            <a:endParaRPr lang="en-US"/>
          </a:p>
        </p:txBody>
      </p:sp>
      <p:sp>
        <p:nvSpPr>
          <p:cNvPr id="8" name="Footer Placeholder 7">
            <a:extLst>
              <a:ext uri="{FF2B5EF4-FFF2-40B4-BE49-F238E27FC236}">
                <a16:creationId xmlns:a16="http://schemas.microsoft.com/office/drawing/2014/main" id="{39A68C0B-BC90-4ADA-B6E6-2B30BFF9E71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BCE559-C82B-4E27-965B-4AC3C66FC8F8}"/>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12" name="Title 11">
            <a:extLst>
              <a:ext uri="{FF2B5EF4-FFF2-40B4-BE49-F238E27FC236}">
                <a16:creationId xmlns:a16="http://schemas.microsoft.com/office/drawing/2014/main" id="{3752B99E-38EC-4745-889B-124D347596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20264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23DE7304-D393-47F0-ACCC-1F72EFCCE7CA}"/>
              </a:ext>
            </a:extLst>
          </p:cNvPr>
          <p:cNvSpPr>
            <a:spLocks noGrp="1"/>
          </p:cNvSpPr>
          <p:nvPr>
            <p:ph type="dt" sz="half" idx="10"/>
          </p:nvPr>
        </p:nvSpPr>
        <p:spPr/>
        <p:txBody>
          <a:bodyPr/>
          <a:lstStyle/>
          <a:p>
            <a:fld id="{118537E9-D174-424D-BEE8-AFC4CA5F9F97}" type="datetime4">
              <a:rPr lang="en-US" smtClean="0"/>
              <a:t>September 21, 2021</a:t>
            </a:fld>
            <a:endParaRPr lang="en-US"/>
          </a:p>
        </p:txBody>
      </p:sp>
      <p:sp>
        <p:nvSpPr>
          <p:cNvPr id="4" name="Footer Placeholder 3">
            <a:extLst>
              <a:ext uri="{FF2B5EF4-FFF2-40B4-BE49-F238E27FC236}">
                <a16:creationId xmlns:a16="http://schemas.microsoft.com/office/drawing/2014/main" id="{B68451FF-032D-4787-BA4B-5EB415494A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B7511D-7256-4A08-BF62-3B3F821A6F02}"/>
              </a:ext>
            </a:extLst>
          </p:cNvPr>
          <p:cNvSpPr>
            <a:spLocks noGrp="1"/>
          </p:cNvSpPr>
          <p:nvPr>
            <p:ph type="sldNum" sz="quarter" idx="12"/>
          </p:nvPr>
        </p:nvSpPr>
        <p:spPr/>
        <p:txBody>
          <a:bodyPr/>
          <a:lstStyle/>
          <a:p>
            <a:fld id="{9D4AEF59-F28E-467C-9EA3-92D1CFAD475A}" type="slidenum">
              <a:rPr lang="en-US" smtClean="0"/>
              <a:t>‹#›</a:t>
            </a:fld>
            <a:endParaRPr lang="en-US"/>
          </a:p>
        </p:txBody>
      </p:sp>
      <p:sp>
        <p:nvSpPr>
          <p:cNvPr id="6" name="Title 5">
            <a:extLst>
              <a:ext uri="{FF2B5EF4-FFF2-40B4-BE49-F238E27FC236}">
                <a16:creationId xmlns:a16="http://schemas.microsoft.com/office/drawing/2014/main" id="{03FCDA27-1C47-4EA1-A160-EC91FD88BC3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25152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DE8ADA-7BF8-433A-8770-61C690F37DCB}"/>
              </a:ext>
            </a:extLst>
          </p:cNvPr>
          <p:cNvSpPr>
            <a:spLocks noGrp="1"/>
          </p:cNvSpPr>
          <p:nvPr>
            <p:ph type="dt" sz="half" idx="10"/>
          </p:nvPr>
        </p:nvSpPr>
        <p:spPr/>
        <p:txBody>
          <a:bodyPr/>
          <a:lstStyle/>
          <a:p>
            <a:fld id="{1C7A44C0-F7AC-49C2-8289-1E7A86D9FB50}" type="datetime4">
              <a:rPr lang="en-US" smtClean="0"/>
              <a:t>September 21, 2021</a:t>
            </a:fld>
            <a:endParaRPr lang="en-US"/>
          </a:p>
        </p:txBody>
      </p:sp>
      <p:sp>
        <p:nvSpPr>
          <p:cNvPr id="3" name="Footer Placeholder 2">
            <a:extLst>
              <a:ext uri="{FF2B5EF4-FFF2-40B4-BE49-F238E27FC236}">
                <a16:creationId xmlns:a16="http://schemas.microsoft.com/office/drawing/2014/main" id="{16357B86-EC22-49C6-BBC6-639D57D1AFB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D63764B-CF91-4C81-B4C3-5B5E5A973610}"/>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35645974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E4801-B0C7-4458-B413-24D6E68FAA57}"/>
              </a:ext>
            </a:extLst>
          </p:cNvPr>
          <p:cNvSpPr>
            <a:spLocks noGrp="1"/>
          </p:cNvSpPr>
          <p:nvPr>
            <p:ph type="title"/>
          </p:nvPr>
        </p:nvSpPr>
        <p:spPr>
          <a:xfrm>
            <a:off x="1063633" y="457200"/>
            <a:ext cx="4170355" cy="1917509"/>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2FA0C76-733A-488A-89FB-7D04FD64BD68}"/>
              </a:ext>
            </a:extLst>
          </p:cNvPr>
          <p:cNvSpPr>
            <a:spLocks noGrp="1"/>
          </p:cNvSpPr>
          <p:nvPr>
            <p:ph idx="1"/>
          </p:nvPr>
        </p:nvSpPr>
        <p:spPr>
          <a:xfrm>
            <a:off x="5481637" y="457200"/>
            <a:ext cx="5562601" cy="59436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D45B9DE-016A-4B31-BB52-99C76E28B4B9}"/>
              </a:ext>
            </a:extLst>
          </p:cNvPr>
          <p:cNvSpPr>
            <a:spLocks noGrp="1"/>
          </p:cNvSpPr>
          <p:nvPr>
            <p:ph type="body" sz="half" idx="2"/>
          </p:nvPr>
        </p:nvSpPr>
        <p:spPr>
          <a:xfrm>
            <a:off x="1063633" y="2374708"/>
            <a:ext cx="4170355" cy="40260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ED6CC3-66DD-4D9A-A9C7-F588BA88C992}"/>
              </a:ext>
            </a:extLst>
          </p:cNvPr>
          <p:cNvSpPr>
            <a:spLocks noGrp="1"/>
          </p:cNvSpPr>
          <p:nvPr>
            <p:ph type="dt" sz="half" idx="10"/>
          </p:nvPr>
        </p:nvSpPr>
        <p:spPr/>
        <p:txBody>
          <a:bodyPr/>
          <a:lstStyle/>
          <a:p>
            <a:fld id="{73BB84BC-6E78-40D1-8831-40AB1F596614}" type="datetime4">
              <a:rPr lang="en-US" smtClean="0"/>
              <a:t>September 21, 2021</a:t>
            </a:fld>
            <a:endParaRPr lang="en-US"/>
          </a:p>
        </p:txBody>
      </p:sp>
      <p:sp>
        <p:nvSpPr>
          <p:cNvPr id="6" name="Footer Placeholder 5">
            <a:extLst>
              <a:ext uri="{FF2B5EF4-FFF2-40B4-BE49-F238E27FC236}">
                <a16:creationId xmlns:a16="http://schemas.microsoft.com/office/drawing/2014/main" id="{31359FC8-04EF-4F7D-8E43-4EE0E95DA9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71C964-4227-4DEE-87A1-026162DDF664}"/>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193102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0EB4E-D4BB-4C86-A820-63474E5A4086}"/>
              </a:ext>
            </a:extLst>
          </p:cNvPr>
          <p:cNvSpPr>
            <a:spLocks noGrp="1"/>
          </p:cNvSpPr>
          <p:nvPr>
            <p:ph type="title"/>
          </p:nvPr>
        </p:nvSpPr>
        <p:spPr>
          <a:xfrm>
            <a:off x="1062038" y="457199"/>
            <a:ext cx="3913241" cy="192881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54FA99A1-8FAF-415D-A399-1B2C2A0F2300}"/>
              </a:ext>
            </a:extLst>
          </p:cNvPr>
          <p:cNvSpPr>
            <a:spLocks noGrp="1"/>
          </p:cNvSpPr>
          <p:nvPr>
            <p:ph type="pic" idx="1"/>
          </p:nvPr>
        </p:nvSpPr>
        <p:spPr>
          <a:xfrm>
            <a:off x="5257752" y="457200"/>
            <a:ext cx="6110288" cy="59436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4A15BEE-9915-4637-85A2-2AF2872C72BC}"/>
              </a:ext>
            </a:extLst>
          </p:cNvPr>
          <p:cNvSpPr>
            <a:spLocks noGrp="1"/>
          </p:cNvSpPr>
          <p:nvPr>
            <p:ph type="body" sz="half" idx="2"/>
          </p:nvPr>
        </p:nvSpPr>
        <p:spPr>
          <a:xfrm>
            <a:off x="1062038" y="2386013"/>
            <a:ext cx="3913241" cy="40147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73427C-3B67-4ED4-925D-04B9C09AA54B}"/>
              </a:ext>
            </a:extLst>
          </p:cNvPr>
          <p:cNvSpPr>
            <a:spLocks noGrp="1"/>
          </p:cNvSpPr>
          <p:nvPr>
            <p:ph type="dt" sz="half" idx="10"/>
          </p:nvPr>
        </p:nvSpPr>
        <p:spPr/>
        <p:txBody>
          <a:bodyPr/>
          <a:lstStyle/>
          <a:p>
            <a:fld id="{ADFA080F-3961-4D42-BEDE-84A1FED032F1}" type="datetime4">
              <a:rPr lang="en-US" smtClean="0"/>
              <a:t>September 21, 2021</a:t>
            </a:fld>
            <a:endParaRPr lang="en-US"/>
          </a:p>
        </p:txBody>
      </p:sp>
      <p:sp>
        <p:nvSpPr>
          <p:cNvPr id="6" name="Footer Placeholder 5">
            <a:extLst>
              <a:ext uri="{FF2B5EF4-FFF2-40B4-BE49-F238E27FC236}">
                <a16:creationId xmlns:a16="http://schemas.microsoft.com/office/drawing/2014/main" id="{EEB5DAFD-22DE-4E9E-9C72-B16C1F273D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E8EE99-49CC-4A30-8ADA-39EFD8DAAD22}"/>
              </a:ext>
            </a:extLst>
          </p:cNvPr>
          <p:cNvSpPr>
            <a:spLocks noGrp="1"/>
          </p:cNvSpPr>
          <p:nvPr>
            <p:ph type="sldNum" sz="quarter" idx="12"/>
          </p:nvPr>
        </p:nvSpPr>
        <p:spPr/>
        <p:txBody>
          <a:bodyPr/>
          <a:lstStyle/>
          <a:p>
            <a:fld id="{9D4AEF59-F28E-467C-9EA3-92D1CFAD475A}" type="slidenum">
              <a:rPr lang="en-US" smtClean="0"/>
              <a:t>‹#›</a:t>
            </a:fld>
            <a:endParaRPr lang="en-US"/>
          </a:p>
        </p:txBody>
      </p:sp>
    </p:spTree>
    <p:extLst>
      <p:ext uri="{BB962C8B-B14F-4D97-AF65-F5344CB8AC3E}">
        <p14:creationId xmlns:p14="http://schemas.microsoft.com/office/powerpoint/2010/main" val="943952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customXml" Target="../ink/ink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Picture 9" descr="A person in a dark room&#10;&#10;Description automatically generated">
            <a:extLst>
              <a:ext uri="{FF2B5EF4-FFF2-40B4-BE49-F238E27FC236}">
                <a16:creationId xmlns:a16="http://schemas.microsoft.com/office/drawing/2014/main" id="{DEB2E8C4-C3E7-4048-A43D-9859510CFA98}"/>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0905744" y="0"/>
            <a:ext cx="1286256" cy="6858000"/>
          </a:xfrm>
          <a:prstGeom prst="rect">
            <a:avLst/>
          </a:prstGeom>
        </p:spPr>
      </p:pic>
      <p:sp>
        <p:nvSpPr>
          <p:cNvPr id="2" name="Title Placeholder 1">
            <a:extLst>
              <a:ext uri="{FF2B5EF4-FFF2-40B4-BE49-F238E27FC236}">
                <a16:creationId xmlns:a16="http://schemas.microsoft.com/office/drawing/2014/main" id="{9AFBD2E1-C16B-4996-869C-DD03823A80A4}"/>
              </a:ext>
            </a:extLst>
          </p:cNvPr>
          <p:cNvSpPr>
            <a:spLocks noGrp="1"/>
          </p:cNvSpPr>
          <p:nvPr>
            <p:ph type="title"/>
          </p:nvPr>
        </p:nvSpPr>
        <p:spPr>
          <a:xfrm>
            <a:off x="1050879" y="609601"/>
            <a:ext cx="9810604" cy="121602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844DB6A-ED8E-4755-BC7A-B7AA65244231}"/>
              </a:ext>
            </a:extLst>
          </p:cNvPr>
          <p:cNvSpPr>
            <a:spLocks noGrp="1"/>
          </p:cNvSpPr>
          <p:nvPr>
            <p:ph type="body" idx="1"/>
          </p:nvPr>
        </p:nvSpPr>
        <p:spPr>
          <a:xfrm>
            <a:off x="1050879" y="1825624"/>
            <a:ext cx="9810604" cy="442875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F5CE27-B558-4B88-ACE3-B70423127730}"/>
              </a:ext>
            </a:extLst>
          </p:cNvPr>
          <p:cNvSpPr>
            <a:spLocks noGrp="1"/>
          </p:cNvSpPr>
          <p:nvPr>
            <p:ph type="dt" sz="half" idx="2"/>
          </p:nvPr>
        </p:nvSpPr>
        <p:spPr>
          <a:xfrm rot="5400000">
            <a:off x="10509243" y="5071825"/>
            <a:ext cx="2647667" cy="365125"/>
          </a:xfrm>
          <a:prstGeom prst="rect">
            <a:avLst/>
          </a:prstGeom>
        </p:spPr>
        <p:txBody>
          <a:bodyPr vert="horz" lIns="91440" tIns="45720" rIns="91440" bIns="45720" rtlCol="0" anchor="ctr"/>
          <a:lstStyle>
            <a:lvl1pPr algn="l">
              <a:defRPr sz="900" cap="all" spc="300" baseline="0">
                <a:solidFill>
                  <a:schemeClr val="tx1">
                    <a:lumMod val="85000"/>
                    <a:lumOff val="15000"/>
                  </a:schemeClr>
                </a:solidFill>
                <a:latin typeface="+mn-lt"/>
              </a:defRPr>
            </a:lvl1pPr>
          </a:lstStyle>
          <a:p>
            <a:fld id="{A33960BD-7AC1-4217-9611-AAA56D3EE38F}" type="datetime4">
              <a:rPr lang="en-US" smtClean="0"/>
              <a:pPr/>
              <a:t>September 21, 2021</a:t>
            </a:fld>
            <a:endParaRPr lang="en-US" dirty="0">
              <a:latin typeface="+mn-lt"/>
            </a:endParaRPr>
          </a:p>
        </p:txBody>
      </p:sp>
      <p:sp>
        <p:nvSpPr>
          <p:cNvPr id="5" name="Footer Placeholder 4">
            <a:extLst>
              <a:ext uri="{FF2B5EF4-FFF2-40B4-BE49-F238E27FC236}">
                <a16:creationId xmlns:a16="http://schemas.microsoft.com/office/drawing/2014/main" id="{4ACE5D61-F203-4F00-9CF1-AB0AE4937006}"/>
              </a:ext>
            </a:extLst>
          </p:cNvPr>
          <p:cNvSpPr>
            <a:spLocks noGrp="1"/>
          </p:cNvSpPr>
          <p:nvPr>
            <p:ph type="ftr" sz="quarter" idx="3"/>
          </p:nvPr>
        </p:nvSpPr>
        <p:spPr>
          <a:xfrm rot="5400000">
            <a:off x="10447827" y="1407402"/>
            <a:ext cx="2770499" cy="365125"/>
          </a:xfrm>
          <a:prstGeom prst="rect">
            <a:avLst/>
          </a:prstGeom>
        </p:spPr>
        <p:txBody>
          <a:bodyPr vert="horz" lIns="91440" tIns="45720" rIns="91440" bIns="45720" rtlCol="0" anchor="ctr"/>
          <a:lstStyle>
            <a:lvl1pPr algn="r">
              <a:defRPr sz="900" cap="all" spc="300" baseline="0">
                <a:solidFill>
                  <a:schemeClr val="tx1">
                    <a:lumMod val="85000"/>
                    <a:lumOff val="15000"/>
                  </a:schemeClr>
                </a:solidFill>
                <a:latin typeface="+mn-lt"/>
              </a:defRPr>
            </a:lvl1pPr>
          </a:lstStyle>
          <a:p>
            <a:endParaRPr lang="en-US" dirty="0">
              <a:latin typeface="+mn-lt"/>
            </a:endParaRPr>
          </a:p>
        </p:txBody>
      </p:sp>
      <p:sp>
        <p:nvSpPr>
          <p:cNvPr id="6" name="Slide Number Placeholder 5">
            <a:extLst>
              <a:ext uri="{FF2B5EF4-FFF2-40B4-BE49-F238E27FC236}">
                <a16:creationId xmlns:a16="http://schemas.microsoft.com/office/drawing/2014/main" id="{39FF38BD-5F38-4F6E-B5DD-EB1AF06002E2}"/>
              </a:ext>
            </a:extLst>
          </p:cNvPr>
          <p:cNvSpPr>
            <a:spLocks noGrp="1"/>
          </p:cNvSpPr>
          <p:nvPr>
            <p:ph type="sldNum" sz="quarter" idx="4"/>
          </p:nvPr>
        </p:nvSpPr>
        <p:spPr>
          <a:xfrm>
            <a:off x="11560121" y="3138985"/>
            <a:ext cx="545911" cy="580029"/>
          </a:xfrm>
          <a:prstGeom prst="rect">
            <a:avLst/>
          </a:prstGeom>
        </p:spPr>
        <p:txBody>
          <a:bodyPr vert="horz" lIns="91440" tIns="45720" rIns="91440" bIns="45720" rtlCol="0" anchor="ctr"/>
          <a:lstStyle>
            <a:lvl1pPr algn="ctr">
              <a:defRPr sz="1600">
                <a:solidFill>
                  <a:schemeClr val="tx1">
                    <a:lumMod val="85000"/>
                    <a:lumOff val="15000"/>
                  </a:schemeClr>
                </a:solidFill>
                <a:latin typeface="+mn-lt"/>
              </a:defRPr>
            </a:lvl1pPr>
          </a:lstStyle>
          <a:p>
            <a:fld id="{9D4AEF59-F28E-467C-9EA3-92D1CFAD475A}" type="slidenum">
              <a:rPr lang="en-US" smtClean="0"/>
              <a:pPr/>
              <a:t>‹#›</a:t>
            </a:fld>
            <a:endParaRPr lang="en-US">
              <a:latin typeface="+mn-lt"/>
            </a:endParaRPr>
          </a:p>
        </p:txBody>
      </p:sp>
      <mc:AlternateContent xmlns:mc="http://schemas.openxmlformats.org/markup-compatibility/2006" xmlns:p14="http://schemas.microsoft.com/office/powerpoint/2010/main">
        <mc:Choice Requires="p14">
          <p:contentPart p14:bwMode="auto" r:id="rId14">
            <p14:nvContentPartPr>
              <p14:cNvPr id="18" name="Ink 17">
                <a:extLst>
                  <a:ext uri="{FF2B5EF4-FFF2-40B4-BE49-F238E27FC236}">
                    <a16:creationId xmlns:a16="http://schemas.microsoft.com/office/drawing/2014/main" id="{24D29CCB-7956-4E3E-8880-304085F04BF4}"/>
                  </a:ext>
                </a:extLst>
              </p14:cNvPr>
              <p14:cNvContentPartPr/>
              <p14:nvPr/>
            </p14:nvContentPartPr>
            <p14:xfrm>
              <a:off x="12490710" y="6342652"/>
              <a:ext cx="360" cy="360"/>
            </p14:xfrm>
          </p:contentPart>
        </mc:Choice>
        <mc:Fallback xmlns="">
          <p:pic>
            <p:nvPicPr>
              <p:cNvPr id="18" name="Ink 17">
                <a:extLst>
                  <a:ext uri="{FF2B5EF4-FFF2-40B4-BE49-F238E27FC236}">
                    <a16:creationId xmlns:a16="http://schemas.microsoft.com/office/drawing/2014/main" id="{24D29CCB-7956-4E3E-8880-304085F04BF4}"/>
                  </a:ext>
                </a:extLst>
              </p:cNvPr>
              <p:cNvPicPr/>
              <p:nvPr/>
            </p:nvPicPr>
            <p:blipFill>
              <a:blip r:embed="rId15"/>
              <a:stretch>
                <a:fillRect/>
              </a:stretch>
            </p:blipFill>
            <p:spPr>
              <a:xfrm>
                <a:off x="12481710" y="6333652"/>
                <a:ext cx="18000" cy="18000"/>
              </a:xfrm>
              <a:prstGeom prst="rect">
                <a:avLst/>
              </a:prstGeom>
            </p:spPr>
          </p:pic>
        </mc:Fallback>
      </mc:AlternateContent>
    </p:spTree>
    <p:extLst>
      <p:ext uri="{BB962C8B-B14F-4D97-AF65-F5344CB8AC3E}">
        <p14:creationId xmlns:p14="http://schemas.microsoft.com/office/powerpoint/2010/main" val="1604255468"/>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4" r:id="rId7"/>
    <p:sldLayoutId id="2147483720" r:id="rId8"/>
    <p:sldLayoutId id="2147483721" r:id="rId9"/>
    <p:sldLayoutId id="2147483722" r:id="rId10"/>
    <p:sldLayoutId id="2147483723" r:id="rId11"/>
  </p:sldLayoutIdLst>
  <p:hf sldNum="0" hdr="0" ftr="0" dt="0"/>
  <p:txStyles>
    <p:titleStyle>
      <a:lvl1pPr algn="l" defTabSz="914400" rtl="0" eaLnBrk="1" latinLnBrk="0" hangingPunct="1">
        <a:lnSpc>
          <a:spcPct val="110000"/>
        </a:lnSpc>
        <a:spcBef>
          <a:spcPct val="0"/>
        </a:spcBef>
        <a:buNone/>
        <a:defRPr sz="2800" kern="1200" cap="all" spc="600" baseline="0">
          <a:solidFill>
            <a:schemeClr val="tx1">
              <a:lumMod val="85000"/>
              <a:lumOff val="15000"/>
            </a:schemeClr>
          </a:solidFill>
          <a:latin typeface="+mj-lt"/>
          <a:ea typeface="Batang" panose="02030600000101010101" pitchFamily="18" charset="-127"/>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000" kern="1200" spc="50" baseline="0">
          <a:solidFill>
            <a:schemeClr val="tx1">
              <a:lumMod val="85000"/>
              <a:lumOff val="15000"/>
            </a:schemeClr>
          </a:solidFill>
          <a:latin typeface="+mn-lt"/>
          <a:ea typeface="Batang" panose="02030600000101010101" pitchFamily="18" charset="-127"/>
          <a:cs typeface="+mn-cs"/>
        </a:defRPr>
      </a:lvl1pPr>
      <a:lvl2pPr marL="274320" indent="0" algn="l" defTabSz="914400" rtl="0" eaLnBrk="1" latinLnBrk="0" hangingPunct="1">
        <a:lnSpc>
          <a:spcPct val="100000"/>
        </a:lnSpc>
        <a:spcBef>
          <a:spcPts val="500"/>
        </a:spcBef>
        <a:buFontTx/>
        <a:buNone/>
        <a:defRPr sz="1800" kern="1200" spc="50" baseline="0">
          <a:solidFill>
            <a:schemeClr val="tx1">
              <a:lumMod val="85000"/>
              <a:lumOff val="15000"/>
            </a:schemeClr>
          </a:solidFill>
          <a:latin typeface="+mn-lt"/>
          <a:ea typeface="Batang" panose="02030600000101010101" pitchFamily="18" charset="-127"/>
          <a:cs typeface="+mn-cs"/>
        </a:defRPr>
      </a:lvl2pPr>
      <a:lvl3pPr marL="605790" indent="-285750" algn="l" defTabSz="914400" rtl="0" eaLnBrk="1" latinLnBrk="0" hangingPunct="1">
        <a:lnSpc>
          <a:spcPct val="100000"/>
        </a:lnSpc>
        <a:spcBef>
          <a:spcPts val="500"/>
        </a:spcBef>
        <a:buSzPct val="80000"/>
        <a:buFont typeface="Arial" panose="020B0604020202020204" pitchFamily="34" charset="0"/>
        <a:buChar char="•"/>
        <a:defRPr sz="1600" kern="1200" spc="50" baseline="0">
          <a:solidFill>
            <a:schemeClr val="tx1">
              <a:lumMod val="85000"/>
              <a:lumOff val="15000"/>
            </a:schemeClr>
          </a:solidFill>
          <a:latin typeface="+mn-lt"/>
          <a:ea typeface="Batang" panose="02030600000101010101" pitchFamily="18" charset="-127"/>
          <a:cs typeface="+mn-cs"/>
        </a:defRPr>
      </a:lvl3pPr>
      <a:lvl4pPr marL="630936" indent="0" algn="l" defTabSz="914400" rtl="0" eaLnBrk="1" latinLnBrk="0" hangingPunct="1">
        <a:lnSpc>
          <a:spcPct val="100000"/>
        </a:lnSpc>
        <a:spcBef>
          <a:spcPts val="500"/>
        </a:spcBef>
        <a:buFontTx/>
        <a:buNone/>
        <a:defRPr sz="1400" kern="1200" spc="50" baseline="0">
          <a:solidFill>
            <a:schemeClr val="tx1">
              <a:lumMod val="85000"/>
              <a:lumOff val="15000"/>
            </a:schemeClr>
          </a:solidFill>
          <a:latin typeface="+mn-lt"/>
          <a:ea typeface="Batang" panose="02030600000101010101" pitchFamily="18" charset="-127"/>
          <a:cs typeface="+mn-cs"/>
        </a:defRPr>
      </a:lvl4pPr>
      <a:lvl5pPr marL="822960" indent="-228600" algn="l" defTabSz="914400" rtl="0" eaLnBrk="1" latinLnBrk="0" hangingPunct="1">
        <a:lnSpc>
          <a:spcPct val="100000"/>
        </a:lnSpc>
        <a:spcBef>
          <a:spcPts val="500"/>
        </a:spcBef>
        <a:buSzPct val="80000"/>
        <a:buFont typeface="Arial" panose="020B0604020202020204" pitchFamily="34" charset="0"/>
        <a:buChar char="•"/>
        <a:defRPr sz="1400" kern="1200" spc="50" baseline="0">
          <a:solidFill>
            <a:schemeClr val="tx1">
              <a:lumMod val="85000"/>
              <a:lumOff val="15000"/>
            </a:schemeClr>
          </a:solidFill>
          <a:latin typeface="+mn-lt"/>
          <a:ea typeface="Batang" panose="02030600000101010101" pitchFamily="18" charset="-127"/>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5.xml.rels><?xml version="1.0" encoding="UTF-8" standalone="yes"?>
<Relationships xmlns="http://schemas.openxmlformats.org/package/2006/relationships"><Relationship Id="rId3" Type="http://schemas.openxmlformats.org/officeDocument/2006/relationships/chart" Target="../charts/chart4.xml"/><Relationship Id="rId7" Type="http://schemas.openxmlformats.org/officeDocument/2006/relationships/hyperlink" Target="https://www.businessinsider.com/why-vaccines-are-so-important-2015-2"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chart" Target="../charts/chart7.xml"/><Relationship Id="rId5" Type="http://schemas.openxmlformats.org/officeDocument/2006/relationships/chart" Target="../charts/chart6.xml"/><Relationship Id="rId4" Type="http://schemas.openxmlformats.org/officeDocument/2006/relationships/chart" Target="../charts/char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31AA1E1C-DA67-488F-A983-F3ABD792C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79"/>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Shape 76">
            <a:extLst>
              <a:ext uri="{FF2B5EF4-FFF2-40B4-BE49-F238E27FC236}">
                <a16:creationId xmlns:a16="http://schemas.microsoft.com/office/drawing/2014/main" id="{D29C37D2-5936-4AC9-825A-9C8CCB18F9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15584"/>
            <a:ext cx="12192000" cy="2749242"/>
          </a:xfrm>
          <a:custGeom>
            <a:avLst/>
            <a:gdLst>
              <a:gd name="connsiteX0" fmla="*/ 1479835 w 12192000"/>
              <a:gd name="connsiteY0" fmla="*/ 0 h 2693565"/>
              <a:gd name="connsiteX1" fmla="*/ 1511804 w 12192000"/>
              <a:gd name="connsiteY1" fmla="*/ 3644 h 2693565"/>
              <a:gd name="connsiteX2" fmla="*/ 1540872 w 12192000"/>
              <a:gd name="connsiteY2" fmla="*/ 15524 h 2693565"/>
              <a:gd name="connsiteX3" fmla="*/ 1540229 w 12192000"/>
              <a:gd name="connsiteY3" fmla="*/ 18447 h 2693565"/>
              <a:gd name="connsiteX4" fmla="*/ 1544831 w 12192000"/>
              <a:gd name="connsiteY4" fmla="*/ 20367 h 2693565"/>
              <a:gd name="connsiteX5" fmla="*/ 1549414 w 12192000"/>
              <a:gd name="connsiteY5" fmla="*/ 19016 h 2693565"/>
              <a:gd name="connsiteX6" fmla="*/ 1554920 w 12192000"/>
              <a:gd name="connsiteY6" fmla="*/ 21266 h 2693565"/>
              <a:gd name="connsiteX7" fmla="*/ 1570090 w 12192000"/>
              <a:gd name="connsiteY7" fmla="*/ 26625 h 2693565"/>
              <a:gd name="connsiteX8" fmla="*/ 1574449 w 12192000"/>
              <a:gd name="connsiteY8" fmla="*/ 33255 h 2693565"/>
              <a:gd name="connsiteX9" fmla="*/ 1634129 w 12192000"/>
              <a:gd name="connsiteY9" fmla="*/ 52786 h 2693565"/>
              <a:gd name="connsiteX10" fmla="*/ 1653408 w 12192000"/>
              <a:gd name="connsiteY10" fmla="*/ 50933 h 2693565"/>
              <a:gd name="connsiteX11" fmla="*/ 1673821 w 12192000"/>
              <a:gd name="connsiteY11" fmla="*/ 63320 h 2693565"/>
              <a:gd name="connsiteX12" fmla="*/ 1735578 w 12192000"/>
              <a:gd name="connsiteY12" fmla="*/ 74197 h 2693565"/>
              <a:gd name="connsiteX13" fmla="*/ 1803240 w 12192000"/>
              <a:gd name="connsiteY13" fmla="*/ 93803 h 2693565"/>
              <a:gd name="connsiteX14" fmla="*/ 1850407 w 12192000"/>
              <a:gd name="connsiteY14" fmla="*/ 112482 h 2693565"/>
              <a:gd name="connsiteX15" fmla="*/ 1981598 w 12192000"/>
              <a:gd name="connsiteY15" fmla="*/ 136278 h 2693565"/>
              <a:gd name="connsiteX16" fmla="*/ 2203718 w 12192000"/>
              <a:gd name="connsiteY16" fmla="*/ 165797 h 2693565"/>
              <a:gd name="connsiteX17" fmla="*/ 2249831 w 12192000"/>
              <a:gd name="connsiteY17" fmla="*/ 174273 h 2693565"/>
              <a:gd name="connsiteX18" fmla="*/ 2284800 w 12192000"/>
              <a:gd name="connsiteY18" fmla="*/ 190263 h 2693565"/>
              <a:gd name="connsiteX19" fmla="*/ 2288840 w 12192000"/>
              <a:gd name="connsiteY19" fmla="*/ 201561 h 2693565"/>
              <a:gd name="connsiteX20" fmla="*/ 2313454 w 12192000"/>
              <a:gd name="connsiteY20" fmla="*/ 207617 h 2693565"/>
              <a:gd name="connsiteX21" fmla="*/ 2319021 w 12192000"/>
              <a:gd name="connsiteY21" fmla="*/ 211049 h 2693565"/>
              <a:gd name="connsiteX22" fmla="*/ 2351943 w 12192000"/>
              <a:gd name="connsiteY22" fmla="*/ 228899 h 2693565"/>
              <a:gd name="connsiteX23" fmla="*/ 2446476 w 12192000"/>
              <a:gd name="connsiteY23" fmla="*/ 221823 h 2693565"/>
              <a:gd name="connsiteX24" fmla="*/ 2514466 w 12192000"/>
              <a:gd name="connsiteY24" fmla="*/ 225768 h 2693565"/>
              <a:gd name="connsiteX25" fmla="*/ 2519045 w 12192000"/>
              <a:gd name="connsiteY25" fmla="*/ 229167 h 2693565"/>
              <a:gd name="connsiteX26" fmla="*/ 2521518 w 12192000"/>
              <a:gd name="connsiteY26" fmla="*/ 236740 h 2693565"/>
              <a:gd name="connsiteX27" fmla="*/ 2532948 w 12192000"/>
              <a:gd name="connsiteY27" fmla="*/ 240920 h 2693565"/>
              <a:gd name="connsiteX28" fmla="*/ 2542831 w 12192000"/>
              <a:gd name="connsiteY28" fmla="*/ 250292 h 2693565"/>
              <a:gd name="connsiteX29" fmla="*/ 2951466 w 12192000"/>
              <a:gd name="connsiteY29" fmla="*/ 331735 h 2693565"/>
              <a:gd name="connsiteX30" fmla="*/ 3145677 w 12192000"/>
              <a:gd name="connsiteY30" fmla="*/ 312283 h 2693565"/>
              <a:gd name="connsiteX31" fmla="*/ 3221782 w 12192000"/>
              <a:gd name="connsiteY31" fmla="*/ 315740 h 2693565"/>
              <a:gd name="connsiteX32" fmla="*/ 3230913 w 12192000"/>
              <a:gd name="connsiteY32" fmla="*/ 323864 h 2693565"/>
              <a:gd name="connsiteX33" fmla="*/ 3343537 w 12192000"/>
              <a:gd name="connsiteY33" fmla="*/ 298906 h 2693565"/>
              <a:gd name="connsiteX34" fmla="*/ 3493591 w 12192000"/>
              <a:gd name="connsiteY34" fmla="*/ 322860 h 2693565"/>
              <a:gd name="connsiteX35" fmla="*/ 3604486 w 12192000"/>
              <a:gd name="connsiteY35" fmla="*/ 350634 h 2693565"/>
              <a:gd name="connsiteX36" fmla="*/ 3667668 w 12192000"/>
              <a:gd name="connsiteY36" fmla="*/ 362018 h 2693565"/>
              <a:gd name="connsiteX37" fmla="*/ 3712536 w 12192000"/>
              <a:gd name="connsiteY37" fmla="*/ 374952 h 2693565"/>
              <a:gd name="connsiteX38" fmla="*/ 3832709 w 12192000"/>
              <a:gd name="connsiteY38" fmla="*/ 382853 h 2693565"/>
              <a:gd name="connsiteX39" fmla="*/ 4034400 w 12192000"/>
              <a:gd name="connsiteY39" fmla="*/ 385496 h 2693565"/>
              <a:gd name="connsiteX40" fmla="*/ 4176121 w 12192000"/>
              <a:gd name="connsiteY40" fmla="*/ 430521 h 2693565"/>
              <a:gd name="connsiteX41" fmla="*/ 4258735 w 12192000"/>
              <a:gd name="connsiteY41" fmla="*/ 412077 h 2693565"/>
              <a:gd name="connsiteX42" fmla="*/ 4348797 w 12192000"/>
              <a:gd name="connsiteY42" fmla="*/ 428832 h 2693565"/>
              <a:gd name="connsiteX43" fmla="*/ 4707799 w 12192000"/>
              <a:gd name="connsiteY43" fmla="*/ 430789 h 2693565"/>
              <a:gd name="connsiteX44" fmla="*/ 4939895 w 12192000"/>
              <a:gd name="connsiteY44" fmla="*/ 425286 h 2693565"/>
              <a:gd name="connsiteX45" fmla="*/ 4972179 w 12192000"/>
              <a:gd name="connsiteY45" fmla="*/ 421596 h 2693565"/>
              <a:gd name="connsiteX46" fmla="*/ 4972746 w 12192000"/>
              <a:gd name="connsiteY46" fmla="*/ 418665 h 2693565"/>
              <a:gd name="connsiteX47" fmla="*/ 4977873 w 12192000"/>
              <a:gd name="connsiteY47" fmla="*/ 418043 h 2693565"/>
              <a:gd name="connsiteX48" fmla="*/ 4981666 w 12192000"/>
              <a:gd name="connsiteY48" fmla="*/ 420512 h 2693565"/>
              <a:gd name="connsiteX49" fmla="*/ 4987781 w 12192000"/>
              <a:gd name="connsiteY49" fmla="*/ 419813 h 2693565"/>
              <a:gd name="connsiteX50" fmla="*/ 5004292 w 12192000"/>
              <a:gd name="connsiteY50" fmla="*/ 418684 h 2693565"/>
              <a:gd name="connsiteX51" fmla="*/ 5011080 w 12192000"/>
              <a:gd name="connsiteY51" fmla="*/ 413543 h 2693565"/>
              <a:gd name="connsiteX52" fmla="*/ 5092908 w 12192000"/>
              <a:gd name="connsiteY52" fmla="*/ 417334 h 2693565"/>
              <a:gd name="connsiteX53" fmla="*/ 5117205 w 12192000"/>
              <a:gd name="connsiteY53" fmla="*/ 410915 h 2693565"/>
              <a:gd name="connsiteX54" fmla="*/ 5180020 w 12192000"/>
              <a:gd name="connsiteY54" fmla="*/ 416669 h 2693565"/>
              <a:gd name="connsiteX55" fmla="*/ 5251931 w 12192000"/>
              <a:gd name="connsiteY55" fmla="*/ 415698 h 2693565"/>
              <a:gd name="connsiteX56" fmla="*/ 5304075 w 12192000"/>
              <a:gd name="connsiteY56" fmla="*/ 410278 h 2693565"/>
              <a:gd name="connsiteX57" fmla="*/ 5437791 w 12192000"/>
              <a:gd name="connsiteY57" fmla="*/ 421851 h 2693565"/>
              <a:gd name="connsiteX58" fmla="*/ 5659855 w 12192000"/>
              <a:gd name="connsiteY58" fmla="*/ 451638 h 2693565"/>
              <a:gd name="connsiteX59" fmla="*/ 5706898 w 12192000"/>
              <a:gd name="connsiteY59" fmla="*/ 455600 h 2693565"/>
              <a:gd name="connsiteX60" fmla="*/ 5754782 w 12192000"/>
              <a:gd name="connsiteY60" fmla="*/ 439912 h 2693565"/>
              <a:gd name="connsiteX61" fmla="*/ 5780510 w 12192000"/>
              <a:gd name="connsiteY61" fmla="*/ 440576 h 2693565"/>
              <a:gd name="connsiteX62" fmla="*/ 5787158 w 12192000"/>
              <a:gd name="connsiteY62" fmla="*/ 438777 h 2693565"/>
              <a:gd name="connsiteX63" fmla="*/ 5825490 w 12192000"/>
              <a:gd name="connsiteY63" fmla="*/ 430438 h 2693565"/>
              <a:gd name="connsiteX64" fmla="*/ 5912104 w 12192000"/>
              <a:gd name="connsiteY64" fmla="*/ 461700 h 2693565"/>
              <a:gd name="connsiteX65" fmla="*/ 5978031 w 12192000"/>
              <a:gd name="connsiteY65" fmla="*/ 475635 h 2693565"/>
              <a:gd name="connsiteX66" fmla="*/ 5983729 w 12192000"/>
              <a:gd name="connsiteY66" fmla="*/ 473608 h 2693565"/>
              <a:gd name="connsiteX67" fmla="*/ 5989115 w 12192000"/>
              <a:gd name="connsiteY67" fmla="*/ 467085 h 2693565"/>
              <a:gd name="connsiteX68" fmla="*/ 6001610 w 12192000"/>
              <a:gd name="connsiteY68" fmla="*/ 466101 h 2693565"/>
              <a:gd name="connsiteX69" fmla="*/ 6014731 w 12192000"/>
              <a:gd name="connsiteY69" fmla="*/ 459798 h 2693565"/>
              <a:gd name="connsiteX70" fmla="*/ 6409381 w 12192000"/>
              <a:gd name="connsiteY70" fmla="*/ 515501 h 2693565"/>
              <a:gd name="connsiteX71" fmla="*/ 6487437 w 12192000"/>
              <a:gd name="connsiteY71" fmla="*/ 553647 h 2693565"/>
              <a:gd name="connsiteX72" fmla="*/ 6610142 w 12192000"/>
              <a:gd name="connsiteY72" fmla="*/ 557790 h 2693565"/>
              <a:gd name="connsiteX73" fmla="*/ 6683551 w 12192000"/>
              <a:gd name="connsiteY73" fmla="*/ 574296 h 2693565"/>
              <a:gd name="connsiteX74" fmla="*/ 6695459 w 12192000"/>
              <a:gd name="connsiteY74" fmla="*/ 568981 h 2693565"/>
              <a:gd name="connsiteX75" fmla="*/ 6792010 w 12192000"/>
              <a:gd name="connsiteY75" fmla="*/ 621866 h 2693565"/>
              <a:gd name="connsiteX76" fmla="*/ 6943635 w 12192000"/>
              <a:gd name="connsiteY76" fmla="*/ 638192 h 2693565"/>
              <a:gd name="connsiteX77" fmla="*/ 7059745 w 12192000"/>
              <a:gd name="connsiteY77" fmla="*/ 640725 h 2693565"/>
              <a:gd name="connsiteX78" fmla="*/ 7124112 w 12192000"/>
              <a:gd name="connsiteY78" fmla="*/ 646371 h 2693565"/>
              <a:gd name="connsiteX79" fmla="*/ 7171770 w 12192000"/>
              <a:gd name="connsiteY79" fmla="*/ 645791 h 2693565"/>
              <a:gd name="connsiteX80" fmla="*/ 7288670 w 12192000"/>
              <a:gd name="connsiteY80" fmla="*/ 669540 h 2693565"/>
              <a:gd name="connsiteX81" fmla="*/ 7480598 w 12192000"/>
              <a:gd name="connsiteY81" fmla="*/ 719452 h 2693565"/>
              <a:gd name="connsiteX82" fmla="*/ 7703580 w 12192000"/>
              <a:gd name="connsiteY82" fmla="*/ 752595 h 2693565"/>
              <a:gd name="connsiteX83" fmla="*/ 7795544 w 12192000"/>
              <a:gd name="connsiteY83" fmla="*/ 760142 h 2693565"/>
              <a:gd name="connsiteX84" fmla="*/ 8234397 w 12192000"/>
              <a:gd name="connsiteY84" fmla="*/ 817628 h 2693565"/>
              <a:gd name="connsiteX85" fmla="*/ 8335061 w 12192000"/>
              <a:gd name="connsiteY85" fmla="*/ 849146 h 2693565"/>
              <a:gd name="connsiteX86" fmla="*/ 8537578 w 12192000"/>
              <a:gd name="connsiteY86" fmla="*/ 956663 h 2693565"/>
              <a:gd name="connsiteX87" fmla="*/ 8796979 w 12192000"/>
              <a:gd name="connsiteY87" fmla="*/ 1002770 h 2693565"/>
              <a:gd name="connsiteX88" fmla="*/ 8813274 w 12192000"/>
              <a:gd name="connsiteY88" fmla="*/ 1021683 h 2693565"/>
              <a:gd name="connsiteX89" fmla="*/ 8817811 w 12192000"/>
              <a:gd name="connsiteY89" fmla="*/ 1024375 h 2693565"/>
              <a:gd name="connsiteX90" fmla="*/ 8819508 w 12192000"/>
              <a:gd name="connsiteY90" fmla="*/ 1023536 h 2693565"/>
              <a:gd name="connsiteX91" fmla="*/ 8844321 w 12192000"/>
              <a:gd name="connsiteY91" fmla="*/ 1022121 h 2693565"/>
              <a:gd name="connsiteX92" fmla="*/ 8901176 w 12192000"/>
              <a:gd name="connsiteY92" fmla="*/ 999714 h 2693565"/>
              <a:gd name="connsiteX93" fmla="*/ 8970456 w 12192000"/>
              <a:gd name="connsiteY93" fmla="*/ 971358 h 2693565"/>
              <a:gd name="connsiteX94" fmla="*/ 9021279 w 12192000"/>
              <a:gd name="connsiteY94" fmla="*/ 968334 h 2693565"/>
              <a:gd name="connsiteX95" fmla="*/ 9144634 w 12192000"/>
              <a:gd name="connsiteY95" fmla="*/ 945164 h 2693565"/>
              <a:gd name="connsiteX96" fmla="*/ 9224215 w 12192000"/>
              <a:gd name="connsiteY96" fmla="*/ 935769 h 2693565"/>
              <a:gd name="connsiteX97" fmla="*/ 9226449 w 12192000"/>
              <a:gd name="connsiteY97" fmla="*/ 935197 h 2693565"/>
              <a:gd name="connsiteX98" fmla="*/ 9242615 w 12192000"/>
              <a:gd name="connsiteY98" fmla="*/ 940365 h 2693565"/>
              <a:gd name="connsiteX99" fmla="*/ 9241484 w 12192000"/>
              <a:gd name="connsiteY99" fmla="*/ 947917 h 2693565"/>
              <a:gd name="connsiteX100" fmla="*/ 9255340 w 12192000"/>
              <a:gd name="connsiteY100" fmla="*/ 954591 h 2693565"/>
              <a:gd name="connsiteX101" fmla="*/ 9284189 w 12192000"/>
              <a:gd name="connsiteY101" fmla="*/ 954041 h 2693565"/>
              <a:gd name="connsiteX102" fmla="*/ 9294504 w 12192000"/>
              <a:gd name="connsiteY102" fmla="*/ 958215 h 2693565"/>
              <a:gd name="connsiteX103" fmla="*/ 9298497 w 12192000"/>
              <a:gd name="connsiteY103" fmla="*/ 958155 h 2693565"/>
              <a:gd name="connsiteX104" fmla="*/ 9307861 w 12192000"/>
              <a:gd name="connsiteY104" fmla="*/ 958940 h 2693565"/>
              <a:gd name="connsiteX105" fmla="*/ 9307085 w 12192000"/>
              <a:gd name="connsiteY105" fmla="*/ 954092 h 2693565"/>
              <a:gd name="connsiteX106" fmla="*/ 9319074 w 12192000"/>
              <a:gd name="connsiteY106" fmla="*/ 946047 h 2693565"/>
              <a:gd name="connsiteX107" fmla="*/ 9372632 w 12192000"/>
              <a:gd name="connsiteY107" fmla="*/ 953006 h 2693565"/>
              <a:gd name="connsiteX108" fmla="*/ 9375071 w 12192000"/>
              <a:gd name="connsiteY108" fmla="*/ 958595 h 2693565"/>
              <a:gd name="connsiteX109" fmla="*/ 9381767 w 12192000"/>
              <a:gd name="connsiteY109" fmla="*/ 959998 h 2693565"/>
              <a:gd name="connsiteX110" fmla="*/ 9387324 w 12192000"/>
              <a:gd name="connsiteY110" fmla="*/ 955424 h 2693565"/>
              <a:gd name="connsiteX111" fmla="*/ 9478921 w 12192000"/>
              <a:gd name="connsiteY111" fmla="*/ 950802 h 2693565"/>
              <a:gd name="connsiteX112" fmla="*/ 9600789 w 12192000"/>
              <a:gd name="connsiteY112" fmla="*/ 953342 h 2693565"/>
              <a:gd name="connsiteX113" fmla="*/ 9685744 w 12192000"/>
              <a:gd name="connsiteY113" fmla="*/ 982941 h 2693565"/>
              <a:gd name="connsiteX114" fmla="*/ 9694172 w 12192000"/>
              <a:gd name="connsiteY114" fmla="*/ 978796 h 2693565"/>
              <a:gd name="connsiteX115" fmla="*/ 9754661 w 12192000"/>
              <a:gd name="connsiteY115" fmla="*/ 985691 h 2693565"/>
              <a:gd name="connsiteX116" fmla="*/ 9961620 w 12192000"/>
              <a:gd name="connsiteY116" fmla="*/ 1043270 h 2693565"/>
              <a:gd name="connsiteX117" fmla="*/ 10079965 w 12192000"/>
              <a:gd name="connsiteY117" fmla="*/ 1055820 h 2693565"/>
              <a:gd name="connsiteX118" fmla="*/ 10122766 w 12192000"/>
              <a:gd name="connsiteY118" fmla="*/ 1054885 h 2693565"/>
              <a:gd name="connsiteX119" fmla="*/ 10194425 w 12192000"/>
              <a:gd name="connsiteY119" fmla="*/ 1053652 h 2693565"/>
              <a:gd name="connsiteX120" fmla="*/ 10249948 w 12192000"/>
              <a:gd name="connsiteY120" fmla="*/ 1039456 h 2693565"/>
              <a:gd name="connsiteX121" fmla="*/ 10309089 w 12192000"/>
              <a:gd name="connsiteY121" fmla="*/ 1043685 h 2693565"/>
              <a:gd name="connsiteX122" fmla="*/ 10320289 w 12192000"/>
              <a:gd name="connsiteY122" fmla="*/ 1061835 h 2693565"/>
              <a:gd name="connsiteX123" fmla="*/ 10384377 w 12192000"/>
              <a:gd name="connsiteY123" fmla="*/ 1060786 h 2693565"/>
              <a:gd name="connsiteX124" fmla="*/ 10481874 w 12192000"/>
              <a:gd name="connsiteY124" fmla="*/ 1057315 h 2693565"/>
              <a:gd name="connsiteX125" fmla="*/ 10537450 w 12192000"/>
              <a:gd name="connsiteY125" fmla="*/ 1059745 h 2693565"/>
              <a:gd name="connsiteX126" fmla="*/ 10689967 w 12192000"/>
              <a:gd name="connsiteY126" fmla="*/ 1061568 h 2693565"/>
              <a:gd name="connsiteX127" fmla="*/ 10843272 w 12192000"/>
              <a:gd name="connsiteY127" fmla="*/ 1059725 h 2693565"/>
              <a:gd name="connsiteX128" fmla="*/ 10937143 w 12192000"/>
              <a:gd name="connsiteY128" fmla="*/ 1037919 h 2693565"/>
              <a:gd name="connsiteX129" fmla="*/ 11062831 w 12192000"/>
              <a:gd name="connsiteY129" fmla="*/ 1038640 h 2693565"/>
              <a:gd name="connsiteX130" fmla="*/ 11084314 w 12192000"/>
              <a:gd name="connsiteY130" fmla="*/ 1035726 h 2693565"/>
              <a:gd name="connsiteX131" fmla="*/ 11112761 w 12192000"/>
              <a:gd name="connsiteY131" fmla="*/ 1041304 h 2693565"/>
              <a:gd name="connsiteX132" fmla="*/ 11226650 w 12192000"/>
              <a:gd name="connsiteY132" fmla="*/ 1064615 h 2693565"/>
              <a:gd name="connsiteX133" fmla="*/ 11315138 w 12192000"/>
              <a:gd name="connsiteY133" fmla="*/ 1091562 h 2693565"/>
              <a:gd name="connsiteX134" fmla="*/ 11430149 w 12192000"/>
              <a:gd name="connsiteY134" fmla="*/ 1089068 h 2693565"/>
              <a:gd name="connsiteX135" fmla="*/ 11498691 w 12192000"/>
              <a:gd name="connsiteY135" fmla="*/ 1099602 h 2693565"/>
              <a:gd name="connsiteX136" fmla="*/ 11608544 w 12192000"/>
              <a:gd name="connsiteY136" fmla="*/ 1135250 h 2693565"/>
              <a:gd name="connsiteX137" fmla="*/ 11758635 w 12192000"/>
              <a:gd name="connsiteY137" fmla="*/ 1141533 h 2693565"/>
              <a:gd name="connsiteX138" fmla="*/ 11792628 w 12192000"/>
              <a:gd name="connsiteY138" fmla="*/ 1118443 h 2693565"/>
              <a:gd name="connsiteX139" fmla="*/ 11835851 w 12192000"/>
              <a:gd name="connsiteY139" fmla="*/ 1106547 h 2693565"/>
              <a:gd name="connsiteX140" fmla="*/ 11848808 w 12192000"/>
              <a:gd name="connsiteY140" fmla="*/ 1144622 h 2693565"/>
              <a:gd name="connsiteX141" fmla="*/ 11974416 w 12192000"/>
              <a:gd name="connsiteY141" fmla="*/ 1183759 h 2693565"/>
              <a:gd name="connsiteX142" fmla="*/ 12037690 w 12192000"/>
              <a:gd name="connsiteY142" fmla="*/ 1199182 h 2693565"/>
              <a:gd name="connsiteX143" fmla="*/ 12137350 w 12192000"/>
              <a:gd name="connsiteY143" fmla="*/ 1214847 h 2693565"/>
              <a:gd name="connsiteX144" fmla="*/ 12167506 w 12192000"/>
              <a:gd name="connsiteY144" fmla="*/ 1221091 h 2693565"/>
              <a:gd name="connsiteX145" fmla="*/ 12192000 w 12192000"/>
              <a:gd name="connsiteY145" fmla="*/ 1225437 h 2693565"/>
              <a:gd name="connsiteX146" fmla="*/ 12192000 w 12192000"/>
              <a:gd name="connsiteY146" fmla="*/ 2693565 h 2693565"/>
              <a:gd name="connsiteX147" fmla="*/ 0 w 12192000"/>
              <a:gd name="connsiteY147" fmla="*/ 2693565 h 2693565"/>
              <a:gd name="connsiteX148" fmla="*/ 0 w 12192000"/>
              <a:gd name="connsiteY148" fmla="*/ 305932 h 2693565"/>
              <a:gd name="connsiteX149" fmla="*/ 7453 w 12192000"/>
              <a:gd name="connsiteY149" fmla="*/ 309471 h 2693565"/>
              <a:gd name="connsiteX150" fmla="*/ 56573 w 12192000"/>
              <a:gd name="connsiteY150" fmla="*/ 335374 h 2693565"/>
              <a:gd name="connsiteX151" fmla="*/ 184586 w 12192000"/>
              <a:gd name="connsiteY151" fmla="*/ 353266 h 2693565"/>
              <a:gd name="connsiteX152" fmla="*/ 235650 w 12192000"/>
              <a:gd name="connsiteY152" fmla="*/ 342210 h 2693565"/>
              <a:gd name="connsiteX153" fmla="*/ 333156 w 12192000"/>
              <a:gd name="connsiteY153" fmla="*/ 324339 h 2693565"/>
              <a:gd name="connsiteX154" fmla="*/ 414362 w 12192000"/>
              <a:gd name="connsiteY154" fmla="*/ 275773 h 2693565"/>
              <a:gd name="connsiteX155" fmla="*/ 509613 w 12192000"/>
              <a:gd name="connsiteY155" fmla="*/ 242197 h 2693565"/>
              <a:gd name="connsiteX156" fmla="*/ 521640 w 12192000"/>
              <a:gd name="connsiteY156" fmla="*/ 245434 h 2693565"/>
              <a:gd name="connsiteX157" fmla="*/ 575469 w 12192000"/>
              <a:gd name="connsiteY157" fmla="*/ 224434 h 2693565"/>
              <a:gd name="connsiteX158" fmla="*/ 727704 w 12192000"/>
              <a:gd name="connsiteY158" fmla="*/ 167150 h 2693565"/>
              <a:gd name="connsiteX159" fmla="*/ 835654 w 12192000"/>
              <a:gd name="connsiteY159" fmla="*/ 71601 h 2693565"/>
              <a:gd name="connsiteX160" fmla="*/ 878896 w 12192000"/>
              <a:gd name="connsiteY160" fmla="*/ 63761 h 2693565"/>
              <a:gd name="connsiteX161" fmla="*/ 951001 w 12192000"/>
              <a:gd name="connsiteY161" fmla="*/ 50233 h 2693565"/>
              <a:gd name="connsiteX162" fmla="*/ 965408 w 12192000"/>
              <a:gd name="connsiteY162" fmla="*/ 55880 h 2693565"/>
              <a:gd name="connsiteX163" fmla="*/ 971791 w 12192000"/>
              <a:gd name="connsiteY163" fmla="*/ 54603 h 2693565"/>
              <a:gd name="connsiteX164" fmla="*/ 972435 w 12192000"/>
              <a:gd name="connsiteY164" fmla="*/ 54961 h 2693565"/>
              <a:gd name="connsiteX165" fmla="*/ 973799 w 12192000"/>
              <a:gd name="connsiteY165" fmla="*/ 54202 h 2693565"/>
              <a:gd name="connsiteX166" fmla="*/ 987946 w 12192000"/>
              <a:gd name="connsiteY166" fmla="*/ 51373 h 2693565"/>
              <a:gd name="connsiteX167" fmla="*/ 1018608 w 12192000"/>
              <a:gd name="connsiteY167" fmla="*/ 55733 h 2693565"/>
              <a:gd name="connsiteX168" fmla="*/ 1037218 w 12192000"/>
              <a:gd name="connsiteY168" fmla="*/ 55219 h 2693565"/>
              <a:gd name="connsiteX169" fmla="*/ 1055961 w 12192000"/>
              <a:gd name="connsiteY169" fmla="*/ 39838 h 2693565"/>
              <a:gd name="connsiteX170" fmla="*/ 1068713 w 12192000"/>
              <a:gd name="connsiteY170" fmla="*/ 38669 h 2693565"/>
              <a:gd name="connsiteX171" fmla="*/ 1071331 w 12192000"/>
              <a:gd name="connsiteY171" fmla="*/ 36555 h 2693565"/>
              <a:gd name="connsiteX172" fmla="*/ 1078748 w 12192000"/>
              <a:gd name="connsiteY172" fmla="*/ 32518 h 2693565"/>
              <a:gd name="connsiteX173" fmla="*/ 1071510 w 12192000"/>
              <a:gd name="connsiteY173" fmla="*/ 28114 h 2693565"/>
              <a:gd name="connsiteX174" fmla="*/ 1158018 w 12192000"/>
              <a:gd name="connsiteY174" fmla="*/ 14155 h 2693565"/>
              <a:gd name="connsiteX175" fmla="*/ 1231493 w 12192000"/>
              <a:gd name="connsiteY175" fmla="*/ 2246 h 2693565"/>
              <a:gd name="connsiteX176" fmla="*/ 1355072 w 12192000"/>
              <a:gd name="connsiteY176" fmla="*/ 31208 h 2693565"/>
              <a:gd name="connsiteX177" fmla="*/ 1479835 w 12192000"/>
              <a:gd name="connsiteY177" fmla="*/ 0 h 2693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Lst>
            <a:rect l="l" t="t" r="r" b="b"/>
            <a:pathLst>
              <a:path w="12192000" h="2693565">
                <a:moveTo>
                  <a:pt x="1479835" y="0"/>
                </a:moveTo>
                <a:lnTo>
                  <a:pt x="1511804" y="3644"/>
                </a:lnTo>
                <a:lnTo>
                  <a:pt x="1540872" y="15524"/>
                </a:lnTo>
                <a:lnTo>
                  <a:pt x="1540229" y="18447"/>
                </a:lnTo>
                <a:cubicBezTo>
                  <a:pt x="1540641" y="20467"/>
                  <a:pt x="1542255" y="20832"/>
                  <a:pt x="1544831" y="20367"/>
                </a:cubicBezTo>
                <a:lnTo>
                  <a:pt x="1549414" y="19016"/>
                </a:lnTo>
                <a:lnTo>
                  <a:pt x="1554920" y="21266"/>
                </a:lnTo>
                <a:lnTo>
                  <a:pt x="1570090" y="26625"/>
                </a:lnTo>
                <a:lnTo>
                  <a:pt x="1574449" y="33255"/>
                </a:lnTo>
                <a:cubicBezTo>
                  <a:pt x="1588372" y="44475"/>
                  <a:pt x="1624928" y="36962"/>
                  <a:pt x="1634129" y="52786"/>
                </a:cubicBezTo>
                <a:lnTo>
                  <a:pt x="1653408" y="50933"/>
                </a:lnTo>
                <a:lnTo>
                  <a:pt x="1673821" y="63320"/>
                </a:lnTo>
                <a:cubicBezTo>
                  <a:pt x="1692776" y="73767"/>
                  <a:pt x="1712758" y="80831"/>
                  <a:pt x="1735578" y="74197"/>
                </a:cubicBezTo>
                <a:cubicBezTo>
                  <a:pt x="1725769" y="94019"/>
                  <a:pt x="1790078" y="74373"/>
                  <a:pt x="1803240" y="93803"/>
                </a:cubicBezTo>
                <a:cubicBezTo>
                  <a:pt x="1811054" y="109566"/>
                  <a:pt x="1832389" y="107278"/>
                  <a:pt x="1850407" y="112482"/>
                </a:cubicBezTo>
                <a:cubicBezTo>
                  <a:pt x="1866338" y="128260"/>
                  <a:pt x="1953255" y="139774"/>
                  <a:pt x="1981598" y="136278"/>
                </a:cubicBezTo>
                <a:cubicBezTo>
                  <a:pt x="2059030" y="116852"/>
                  <a:pt x="2141385" y="179647"/>
                  <a:pt x="2203718" y="165797"/>
                </a:cubicBezTo>
                <a:cubicBezTo>
                  <a:pt x="2221190" y="166649"/>
                  <a:pt x="2236289" y="169766"/>
                  <a:pt x="2249831" y="174273"/>
                </a:cubicBezTo>
                <a:lnTo>
                  <a:pt x="2284800" y="190263"/>
                </a:lnTo>
                <a:lnTo>
                  <a:pt x="2288840" y="201561"/>
                </a:lnTo>
                <a:lnTo>
                  <a:pt x="2313454" y="207617"/>
                </a:lnTo>
                <a:lnTo>
                  <a:pt x="2319021" y="211049"/>
                </a:lnTo>
                <a:cubicBezTo>
                  <a:pt x="2329636" y="217639"/>
                  <a:pt x="2340334" y="223880"/>
                  <a:pt x="2351943" y="228899"/>
                </a:cubicBezTo>
                <a:cubicBezTo>
                  <a:pt x="2369139" y="185217"/>
                  <a:pt x="2453517" y="264393"/>
                  <a:pt x="2446476" y="221823"/>
                </a:cubicBezTo>
                <a:cubicBezTo>
                  <a:pt x="2496555" y="236811"/>
                  <a:pt x="2495450" y="214816"/>
                  <a:pt x="2514466" y="225768"/>
                </a:cubicBezTo>
                <a:lnTo>
                  <a:pt x="2519045" y="229167"/>
                </a:lnTo>
                <a:lnTo>
                  <a:pt x="2521518" y="236740"/>
                </a:lnTo>
                <a:lnTo>
                  <a:pt x="2532948" y="240920"/>
                </a:lnTo>
                <a:lnTo>
                  <a:pt x="2542831" y="250292"/>
                </a:lnTo>
                <a:cubicBezTo>
                  <a:pt x="2670524" y="253866"/>
                  <a:pt x="2831439" y="351801"/>
                  <a:pt x="2951466" y="331735"/>
                </a:cubicBezTo>
                <a:lnTo>
                  <a:pt x="3145677" y="312283"/>
                </a:lnTo>
                <a:cubicBezTo>
                  <a:pt x="3166736" y="299982"/>
                  <a:pt x="3200809" y="301529"/>
                  <a:pt x="3221782" y="315740"/>
                </a:cubicBezTo>
                <a:cubicBezTo>
                  <a:pt x="3225389" y="318185"/>
                  <a:pt x="3228464" y="320921"/>
                  <a:pt x="3230913" y="323864"/>
                </a:cubicBezTo>
                <a:cubicBezTo>
                  <a:pt x="3292781" y="295375"/>
                  <a:pt x="3311084" y="320413"/>
                  <a:pt x="3343537" y="298906"/>
                </a:cubicBezTo>
                <a:cubicBezTo>
                  <a:pt x="3418860" y="303711"/>
                  <a:pt x="3463951" y="341454"/>
                  <a:pt x="3493591" y="322860"/>
                </a:cubicBezTo>
                <a:cubicBezTo>
                  <a:pt x="3529011" y="332105"/>
                  <a:pt x="3566223" y="369362"/>
                  <a:pt x="3604486" y="350634"/>
                </a:cubicBezTo>
                <a:cubicBezTo>
                  <a:pt x="3599050" y="371574"/>
                  <a:pt x="3652814" y="344238"/>
                  <a:pt x="3667668" y="362018"/>
                </a:cubicBezTo>
                <a:cubicBezTo>
                  <a:pt x="3677181" y="376788"/>
                  <a:pt x="3695715" y="371937"/>
                  <a:pt x="3712536" y="374952"/>
                </a:cubicBezTo>
                <a:cubicBezTo>
                  <a:pt x="3729245" y="388755"/>
                  <a:pt x="3808162" y="389754"/>
                  <a:pt x="3832709" y="382853"/>
                </a:cubicBezTo>
                <a:cubicBezTo>
                  <a:pt x="3898137" y="354155"/>
                  <a:pt x="3981432" y="406816"/>
                  <a:pt x="4034400" y="385496"/>
                </a:cubicBezTo>
                <a:cubicBezTo>
                  <a:pt x="4096895" y="380474"/>
                  <a:pt x="4131671" y="416106"/>
                  <a:pt x="4176121" y="430521"/>
                </a:cubicBezTo>
                <a:cubicBezTo>
                  <a:pt x="4184188" y="384912"/>
                  <a:pt x="4271961" y="453654"/>
                  <a:pt x="4258735" y="412077"/>
                </a:cubicBezTo>
                <a:cubicBezTo>
                  <a:pt x="4321188" y="423941"/>
                  <a:pt x="4292211" y="381252"/>
                  <a:pt x="4348797" y="428832"/>
                </a:cubicBezTo>
                <a:cubicBezTo>
                  <a:pt x="4462546" y="417000"/>
                  <a:pt x="4604724" y="465257"/>
                  <a:pt x="4707799" y="430789"/>
                </a:cubicBezTo>
                <a:lnTo>
                  <a:pt x="4939895" y="425286"/>
                </a:lnTo>
                <a:lnTo>
                  <a:pt x="4972179" y="421596"/>
                </a:lnTo>
                <a:cubicBezTo>
                  <a:pt x="4972369" y="420619"/>
                  <a:pt x="4972557" y="419642"/>
                  <a:pt x="4972746" y="418665"/>
                </a:cubicBezTo>
                <a:cubicBezTo>
                  <a:pt x="4973950" y="416860"/>
                  <a:pt x="4975622" y="416934"/>
                  <a:pt x="4977873" y="418043"/>
                </a:cubicBezTo>
                <a:lnTo>
                  <a:pt x="4981666" y="420512"/>
                </a:lnTo>
                <a:lnTo>
                  <a:pt x="4987781" y="419813"/>
                </a:lnTo>
                <a:lnTo>
                  <a:pt x="5004292" y="418684"/>
                </a:lnTo>
                <a:lnTo>
                  <a:pt x="5011080" y="413543"/>
                </a:lnTo>
                <a:lnTo>
                  <a:pt x="5092908" y="417334"/>
                </a:lnTo>
                <a:lnTo>
                  <a:pt x="5117205" y="410915"/>
                </a:lnTo>
                <a:cubicBezTo>
                  <a:pt x="5139341" y="405953"/>
                  <a:pt x="5161092" y="404460"/>
                  <a:pt x="5180020" y="416669"/>
                </a:cubicBezTo>
                <a:cubicBezTo>
                  <a:pt x="5178705" y="395362"/>
                  <a:pt x="5231666" y="430665"/>
                  <a:pt x="5251931" y="415698"/>
                </a:cubicBezTo>
                <a:cubicBezTo>
                  <a:pt x="5265663" y="402811"/>
                  <a:pt x="5284931" y="410521"/>
                  <a:pt x="5304075" y="410278"/>
                </a:cubicBezTo>
                <a:cubicBezTo>
                  <a:pt x="5325492" y="399487"/>
                  <a:pt x="5412373" y="411177"/>
                  <a:pt x="5437791" y="421851"/>
                </a:cubicBezTo>
                <a:cubicBezTo>
                  <a:pt x="5503260" y="460357"/>
                  <a:pt x="5606433" y="422332"/>
                  <a:pt x="5659855" y="451638"/>
                </a:cubicBezTo>
                <a:cubicBezTo>
                  <a:pt x="5676731" y="455370"/>
                  <a:pt x="5692271" y="456345"/>
                  <a:pt x="5706898" y="455600"/>
                </a:cubicBezTo>
                <a:lnTo>
                  <a:pt x="5754782" y="439912"/>
                </a:lnTo>
                <a:lnTo>
                  <a:pt x="5780510" y="440576"/>
                </a:lnTo>
                <a:lnTo>
                  <a:pt x="5787158" y="438777"/>
                </a:lnTo>
                <a:cubicBezTo>
                  <a:pt x="5799851" y="435298"/>
                  <a:pt x="5812485" y="432173"/>
                  <a:pt x="5825490" y="430438"/>
                </a:cubicBezTo>
                <a:cubicBezTo>
                  <a:pt x="5824203" y="476245"/>
                  <a:pt x="5935878" y="423245"/>
                  <a:pt x="5912104" y="461700"/>
                </a:cubicBezTo>
                <a:cubicBezTo>
                  <a:pt x="5965520" y="460532"/>
                  <a:pt x="5955632" y="481057"/>
                  <a:pt x="5978031" y="475635"/>
                </a:cubicBezTo>
                <a:lnTo>
                  <a:pt x="5983729" y="473608"/>
                </a:lnTo>
                <a:lnTo>
                  <a:pt x="5989115" y="467085"/>
                </a:lnTo>
                <a:lnTo>
                  <a:pt x="6001610" y="466101"/>
                </a:lnTo>
                <a:lnTo>
                  <a:pt x="6014731" y="459798"/>
                </a:lnTo>
                <a:cubicBezTo>
                  <a:pt x="6137008" y="489599"/>
                  <a:pt x="6303861" y="465321"/>
                  <a:pt x="6409381" y="515501"/>
                </a:cubicBezTo>
                <a:lnTo>
                  <a:pt x="6487437" y="553647"/>
                </a:lnTo>
                <a:cubicBezTo>
                  <a:pt x="6528113" y="569393"/>
                  <a:pt x="6571143" y="527170"/>
                  <a:pt x="6610142" y="557790"/>
                </a:cubicBezTo>
                <a:cubicBezTo>
                  <a:pt x="6625126" y="574906"/>
                  <a:pt x="6657993" y="582294"/>
                  <a:pt x="6683551" y="574296"/>
                </a:cubicBezTo>
                <a:cubicBezTo>
                  <a:pt x="6687949" y="572920"/>
                  <a:pt x="6691959" y="571129"/>
                  <a:pt x="6695459" y="568981"/>
                </a:cubicBezTo>
                <a:cubicBezTo>
                  <a:pt x="6742555" y="612018"/>
                  <a:pt x="6769939" y="593080"/>
                  <a:pt x="6792010" y="621866"/>
                </a:cubicBezTo>
                <a:cubicBezTo>
                  <a:pt x="6865220" y="636894"/>
                  <a:pt x="6923060" y="612894"/>
                  <a:pt x="6943635" y="638192"/>
                </a:cubicBezTo>
                <a:cubicBezTo>
                  <a:pt x="6980872" y="638645"/>
                  <a:pt x="7031062" y="613058"/>
                  <a:pt x="7059745" y="640725"/>
                </a:cubicBezTo>
                <a:cubicBezTo>
                  <a:pt x="7063016" y="619497"/>
                  <a:pt x="7102907" y="659336"/>
                  <a:pt x="7124112" y="646371"/>
                </a:cubicBezTo>
                <a:cubicBezTo>
                  <a:pt x="7139051" y="634866"/>
                  <a:pt x="7154640" y="644272"/>
                  <a:pt x="7171770" y="645791"/>
                </a:cubicBezTo>
                <a:cubicBezTo>
                  <a:pt x="7193129" y="637070"/>
                  <a:pt x="7268212" y="656632"/>
                  <a:pt x="7288670" y="669540"/>
                </a:cubicBezTo>
                <a:cubicBezTo>
                  <a:pt x="7339052" y="713700"/>
                  <a:pt x="7439044" y="685512"/>
                  <a:pt x="7480598" y="719452"/>
                </a:cubicBezTo>
                <a:cubicBezTo>
                  <a:pt x="7549749" y="733295"/>
                  <a:pt x="7651088" y="745813"/>
                  <a:pt x="7703580" y="752595"/>
                </a:cubicBezTo>
                <a:cubicBezTo>
                  <a:pt x="7767450" y="757595"/>
                  <a:pt x="7722870" y="790464"/>
                  <a:pt x="7795544" y="760142"/>
                </a:cubicBezTo>
                <a:cubicBezTo>
                  <a:pt x="7898433" y="800898"/>
                  <a:pt x="8150708" y="758225"/>
                  <a:pt x="8234397" y="817628"/>
                </a:cubicBezTo>
                <a:cubicBezTo>
                  <a:pt x="8324317" y="832462"/>
                  <a:pt x="8268141" y="831633"/>
                  <a:pt x="8335061" y="849146"/>
                </a:cubicBezTo>
                <a:cubicBezTo>
                  <a:pt x="8342399" y="903105"/>
                  <a:pt x="8500207" y="925631"/>
                  <a:pt x="8537578" y="956663"/>
                </a:cubicBezTo>
                <a:cubicBezTo>
                  <a:pt x="8631361" y="970564"/>
                  <a:pt x="8701947" y="1017329"/>
                  <a:pt x="8796979" y="1002770"/>
                </a:cubicBezTo>
                <a:cubicBezTo>
                  <a:pt x="8800805" y="1010082"/>
                  <a:pt x="8806424" y="1016287"/>
                  <a:pt x="8813274" y="1021683"/>
                </a:cubicBezTo>
                <a:lnTo>
                  <a:pt x="8817811" y="1024375"/>
                </a:lnTo>
                <a:lnTo>
                  <a:pt x="8819508" y="1023536"/>
                </a:lnTo>
                <a:cubicBezTo>
                  <a:pt x="8825917" y="1021803"/>
                  <a:pt x="8833699" y="1021195"/>
                  <a:pt x="8844321" y="1022121"/>
                </a:cubicBezTo>
                <a:cubicBezTo>
                  <a:pt x="8849047" y="973708"/>
                  <a:pt x="8866578" y="1007760"/>
                  <a:pt x="8901176" y="999714"/>
                </a:cubicBezTo>
                <a:cubicBezTo>
                  <a:pt x="8931141" y="995841"/>
                  <a:pt x="8945799" y="979520"/>
                  <a:pt x="8970456" y="971358"/>
                </a:cubicBezTo>
                <a:cubicBezTo>
                  <a:pt x="8990473" y="966128"/>
                  <a:pt x="8994851" y="980867"/>
                  <a:pt x="9021279" y="968334"/>
                </a:cubicBezTo>
                <a:cubicBezTo>
                  <a:pt x="9068612" y="982595"/>
                  <a:pt x="9107817" y="950499"/>
                  <a:pt x="9144634" y="945164"/>
                </a:cubicBezTo>
                <a:cubicBezTo>
                  <a:pt x="9156291" y="946681"/>
                  <a:pt x="9191524" y="942385"/>
                  <a:pt x="9224215" y="935769"/>
                </a:cubicBezTo>
                <a:lnTo>
                  <a:pt x="9226449" y="935197"/>
                </a:lnTo>
                <a:lnTo>
                  <a:pt x="9242615" y="940365"/>
                </a:lnTo>
                <a:cubicBezTo>
                  <a:pt x="9246547" y="942524"/>
                  <a:pt x="9247167" y="944945"/>
                  <a:pt x="9241484" y="947917"/>
                </a:cubicBezTo>
                <a:cubicBezTo>
                  <a:pt x="9245969" y="951992"/>
                  <a:pt x="9250611" y="953857"/>
                  <a:pt x="9255340" y="954591"/>
                </a:cubicBezTo>
                <a:cubicBezTo>
                  <a:pt x="9264796" y="956057"/>
                  <a:pt x="9274598" y="952996"/>
                  <a:pt x="9284189" y="954041"/>
                </a:cubicBezTo>
                <a:lnTo>
                  <a:pt x="9294504" y="958215"/>
                </a:lnTo>
                <a:lnTo>
                  <a:pt x="9298497" y="958155"/>
                </a:lnTo>
                <a:lnTo>
                  <a:pt x="9307861" y="958940"/>
                </a:lnTo>
                <a:lnTo>
                  <a:pt x="9307085" y="954092"/>
                </a:lnTo>
                <a:cubicBezTo>
                  <a:pt x="9305463" y="949397"/>
                  <a:pt x="9304383" y="944306"/>
                  <a:pt x="9319074" y="946047"/>
                </a:cubicBezTo>
                <a:cubicBezTo>
                  <a:pt x="9349305" y="951935"/>
                  <a:pt x="9361374" y="933135"/>
                  <a:pt x="9372632" y="953006"/>
                </a:cubicBezTo>
                <a:lnTo>
                  <a:pt x="9375071" y="958595"/>
                </a:lnTo>
                <a:lnTo>
                  <a:pt x="9381767" y="959998"/>
                </a:lnTo>
                <a:cubicBezTo>
                  <a:pt x="9385419" y="960114"/>
                  <a:pt x="9387600" y="958963"/>
                  <a:pt x="9387324" y="955424"/>
                </a:cubicBezTo>
                <a:cubicBezTo>
                  <a:pt x="9414634" y="972091"/>
                  <a:pt x="9449605" y="952522"/>
                  <a:pt x="9478921" y="950802"/>
                </a:cubicBezTo>
                <a:cubicBezTo>
                  <a:pt x="9499452" y="966349"/>
                  <a:pt x="9540712" y="947412"/>
                  <a:pt x="9600789" y="953342"/>
                </a:cubicBezTo>
                <a:cubicBezTo>
                  <a:pt x="9623099" y="971104"/>
                  <a:pt x="9641319" y="957149"/>
                  <a:pt x="9685744" y="982941"/>
                </a:cubicBezTo>
                <a:cubicBezTo>
                  <a:pt x="9688118" y="981338"/>
                  <a:pt x="9690956" y="979942"/>
                  <a:pt x="9694172" y="978796"/>
                </a:cubicBezTo>
                <a:cubicBezTo>
                  <a:pt x="9712854" y="972144"/>
                  <a:pt x="9739938" y="975230"/>
                  <a:pt x="9754661" y="985691"/>
                </a:cubicBezTo>
                <a:cubicBezTo>
                  <a:pt x="9826496" y="1021800"/>
                  <a:pt x="9896819" y="1029553"/>
                  <a:pt x="9961620" y="1043270"/>
                </a:cubicBezTo>
                <a:cubicBezTo>
                  <a:pt x="10035471" y="1055817"/>
                  <a:pt x="9991652" y="1018987"/>
                  <a:pt x="10079965" y="1055820"/>
                </a:cubicBezTo>
                <a:cubicBezTo>
                  <a:pt x="10091885" y="1046409"/>
                  <a:pt x="10103779" y="1047350"/>
                  <a:pt x="10122766" y="1054885"/>
                </a:cubicBezTo>
                <a:cubicBezTo>
                  <a:pt x="10158792" y="1060185"/>
                  <a:pt x="10160710" y="1033074"/>
                  <a:pt x="10194425" y="1053652"/>
                </a:cubicBezTo>
                <a:cubicBezTo>
                  <a:pt x="10190401" y="1038468"/>
                  <a:pt x="10264044" y="1056450"/>
                  <a:pt x="10249948" y="1039456"/>
                </a:cubicBezTo>
                <a:cubicBezTo>
                  <a:pt x="10275818" y="1029226"/>
                  <a:pt x="10283688" y="1052223"/>
                  <a:pt x="10309089" y="1043685"/>
                </a:cubicBezTo>
                <a:cubicBezTo>
                  <a:pt x="10335955" y="1044245"/>
                  <a:pt x="10291248" y="1057215"/>
                  <a:pt x="10320289" y="1061835"/>
                </a:cubicBezTo>
                <a:cubicBezTo>
                  <a:pt x="10355953" y="1064839"/>
                  <a:pt x="10351274" y="1091207"/>
                  <a:pt x="10384377" y="1060786"/>
                </a:cubicBezTo>
                <a:cubicBezTo>
                  <a:pt x="10420069" y="1073328"/>
                  <a:pt x="10429874" y="1059045"/>
                  <a:pt x="10481874" y="1057315"/>
                </a:cubicBezTo>
                <a:cubicBezTo>
                  <a:pt x="10501680" y="1068177"/>
                  <a:pt x="10519421" y="1065993"/>
                  <a:pt x="10537450" y="1059745"/>
                </a:cubicBezTo>
                <a:cubicBezTo>
                  <a:pt x="10586493" y="1067520"/>
                  <a:pt x="10633607" y="1060262"/>
                  <a:pt x="10689967" y="1061568"/>
                </a:cubicBezTo>
                <a:cubicBezTo>
                  <a:pt x="10748426" y="1077920"/>
                  <a:pt x="10783057" y="1058234"/>
                  <a:pt x="10843272" y="1059725"/>
                </a:cubicBezTo>
                <a:cubicBezTo>
                  <a:pt x="10898437" y="1087831"/>
                  <a:pt x="10887290" y="1031628"/>
                  <a:pt x="10937143" y="1037919"/>
                </a:cubicBezTo>
                <a:cubicBezTo>
                  <a:pt x="11015338" y="1066127"/>
                  <a:pt x="10938076" y="1019729"/>
                  <a:pt x="11062831" y="1038640"/>
                </a:cubicBezTo>
                <a:cubicBezTo>
                  <a:pt x="11069397" y="1042745"/>
                  <a:pt x="11085203" y="1040603"/>
                  <a:pt x="11084314" y="1035726"/>
                </a:cubicBezTo>
                <a:cubicBezTo>
                  <a:pt x="11092072" y="1037916"/>
                  <a:pt x="11109774" y="1048720"/>
                  <a:pt x="11112761" y="1041304"/>
                </a:cubicBezTo>
                <a:cubicBezTo>
                  <a:pt x="11152966" y="1044024"/>
                  <a:pt x="11192190" y="1052052"/>
                  <a:pt x="11226650" y="1064615"/>
                </a:cubicBezTo>
                <a:cubicBezTo>
                  <a:pt x="11305689" y="1058552"/>
                  <a:pt x="11258784" y="1090166"/>
                  <a:pt x="11315138" y="1091562"/>
                </a:cubicBezTo>
                <a:cubicBezTo>
                  <a:pt x="11361985" y="1080652"/>
                  <a:pt x="11377018" y="1094351"/>
                  <a:pt x="11430149" y="1089068"/>
                </a:cubicBezTo>
                <a:cubicBezTo>
                  <a:pt x="11444825" y="1115277"/>
                  <a:pt x="11479264" y="1090856"/>
                  <a:pt x="11498691" y="1099602"/>
                </a:cubicBezTo>
                <a:cubicBezTo>
                  <a:pt x="11534287" y="1073718"/>
                  <a:pt x="11574772" y="1132835"/>
                  <a:pt x="11608544" y="1135250"/>
                </a:cubicBezTo>
                <a:cubicBezTo>
                  <a:pt x="11665899" y="1134901"/>
                  <a:pt x="11730579" y="1110553"/>
                  <a:pt x="11758635" y="1141533"/>
                </a:cubicBezTo>
                <a:cubicBezTo>
                  <a:pt x="11764015" y="1130111"/>
                  <a:pt x="11760429" y="1113687"/>
                  <a:pt x="11792628" y="1118443"/>
                </a:cubicBezTo>
                <a:cubicBezTo>
                  <a:pt x="11806166" y="1113506"/>
                  <a:pt x="11810246" y="1095634"/>
                  <a:pt x="11835851" y="1106547"/>
                </a:cubicBezTo>
                <a:cubicBezTo>
                  <a:pt x="11801664" y="1119996"/>
                  <a:pt x="11855557" y="1126304"/>
                  <a:pt x="11848808" y="1144622"/>
                </a:cubicBezTo>
                <a:cubicBezTo>
                  <a:pt x="11888209" y="1159428"/>
                  <a:pt x="11982396" y="1150542"/>
                  <a:pt x="11974416" y="1183759"/>
                </a:cubicBezTo>
                <a:cubicBezTo>
                  <a:pt x="11984558" y="1204467"/>
                  <a:pt x="12039206" y="1177765"/>
                  <a:pt x="12037690" y="1199182"/>
                </a:cubicBezTo>
                <a:cubicBezTo>
                  <a:pt x="12061583" y="1187085"/>
                  <a:pt x="12100041" y="1212725"/>
                  <a:pt x="12137350" y="1214847"/>
                </a:cubicBezTo>
                <a:cubicBezTo>
                  <a:pt x="12143663" y="1225017"/>
                  <a:pt x="12152270" y="1225179"/>
                  <a:pt x="12167506" y="1221091"/>
                </a:cubicBezTo>
                <a:lnTo>
                  <a:pt x="12192000" y="1225437"/>
                </a:lnTo>
                <a:lnTo>
                  <a:pt x="12192000" y="2693565"/>
                </a:lnTo>
                <a:lnTo>
                  <a:pt x="0" y="2693565"/>
                </a:lnTo>
                <a:lnTo>
                  <a:pt x="0" y="305932"/>
                </a:lnTo>
                <a:lnTo>
                  <a:pt x="7453" y="309471"/>
                </a:lnTo>
                <a:cubicBezTo>
                  <a:pt x="23896" y="319081"/>
                  <a:pt x="38977" y="328472"/>
                  <a:pt x="56573" y="335374"/>
                </a:cubicBezTo>
                <a:cubicBezTo>
                  <a:pt x="69155" y="358380"/>
                  <a:pt x="163342" y="348134"/>
                  <a:pt x="184586" y="353266"/>
                </a:cubicBezTo>
                <a:cubicBezTo>
                  <a:pt x="214121" y="345491"/>
                  <a:pt x="204765" y="347033"/>
                  <a:pt x="235650" y="342210"/>
                </a:cubicBezTo>
                <a:cubicBezTo>
                  <a:pt x="247937" y="316367"/>
                  <a:pt x="302580" y="328405"/>
                  <a:pt x="333156" y="324339"/>
                </a:cubicBezTo>
                <a:cubicBezTo>
                  <a:pt x="339717" y="301268"/>
                  <a:pt x="360087" y="295523"/>
                  <a:pt x="414362" y="275773"/>
                </a:cubicBezTo>
                <a:cubicBezTo>
                  <a:pt x="420721" y="249657"/>
                  <a:pt x="488456" y="282645"/>
                  <a:pt x="509613" y="242197"/>
                </a:cubicBezTo>
                <a:cubicBezTo>
                  <a:pt x="513387" y="243636"/>
                  <a:pt x="517437" y="244726"/>
                  <a:pt x="521640" y="245434"/>
                </a:cubicBezTo>
                <a:cubicBezTo>
                  <a:pt x="546049" y="249549"/>
                  <a:pt x="570152" y="240147"/>
                  <a:pt x="575469" y="224434"/>
                </a:cubicBezTo>
                <a:cubicBezTo>
                  <a:pt x="614641" y="165790"/>
                  <a:pt x="675649" y="197289"/>
                  <a:pt x="727704" y="167150"/>
                </a:cubicBezTo>
                <a:cubicBezTo>
                  <a:pt x="789763" y="136526"/>
                  <a:pt x="780796" y="134575"/>
                  <a:pt x="835654" y="71601"/>
                </a:cubicBezTo>
                <a:cubicBezTo>
                  <a:pt x="855810" y="80465"/>
                  <a:pt x="866761" y="76836"/>
                  <a:pt x="878896" y="63761"/>
                </a:cubicBezTo>
                <a:cubicBezTo>
                  <a:pt x="909898" y="49812"/>
                  <a:pt x="935837" y="82137"/>
                  <a:pt x="951001" y="50233"/>
                </a:cubicBezTo>
                <a:cubicBezTo>
                  <a:pt x="953370" y="55026"/>
                  <a:pt x="958711" y="56299"/>
                  <a:pt x="965408" y="55880"/>
                </a:cubicBezTo>
                <a:lnTo>
                  <a:pt x="971791" y="54603"/>
                </a:lnTo>
                <a:lnTo>
                  <a:pt x="972435" y="54961"/>
                </a:lnTo>
                <a:lnTo>
                  <a:pt x="973799" y="54202"/>
                </a:lnTo>
                <a:lnTo>
                  <a:pt x="987946" y="51373"/>
                </a:lnTo>
                <a:cubicBezTo>
                  <a:pt x="1003526" y="47416"/>
                  <a:pt x="1018060" y="43999"/>
                  <a:pt x="1018608" y="55733"/>
                </a:cubicBezTo>
                <a:cubicBezTo>
                  <a:pt x="1027284" y="57464"/>
                  <a:pt x="1033006" y="56925"/>
                  <a:pt x="1037218" y="55219"/>
                </a:cubicBezTo>
                <a:cubicBezTo>
                  <a:pt x="1045641" y="51809"/>
                  <a:pt x="1048029" y="43734"/>
                  <a:pt x="1055961" y="39838"/>
                </a:cubicBezTo>
                <a:lnTo>
                  <a:pt x="1068713" y="38669"/>
                </a:lnTo>
                <a:lnTo>
                  <a:pt x="1071331" y="36555"/>
                </a:lnTo>
                <a:lnTo>
                  <a:pt x="1078748" y="32518"/>
                </a:lnTo>
                <a:lnTo>
                  <a:pt x="1071510" y="28114"/>
                </a:lnTo>
                <a:cubicBezTo>
                  <a:pt x="1063911" y="24295"/>
                  <a:pt x="1145676" y="19987"/>
                  <a:pt x="1158018" y="14155"/>
                </a:cubicBezTo>
                <a:lnTo>
                  <a:pt x="1231493" y="2246"/>
                </a:lnTo>
                <a:lnTo>
                  <a:pt x="1355072" y="31208"/>
                </a:lnTo>
                <a:cubicBezTo>
                  <a:pt x="1384547" y="167"/>
                  <a:pt x="1449853" y="16313"/>
                  <a:pt x="1479835" y="0"/>
                </a:cubicBez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ECE0086-8CDD-4B46-9352-6666CE1AC4A5}"/>
              </a:ext>
            </a:extLst>
          </p:cNvPr>
          <p:cNvSpPr>
            <a:spLocks noGrp="1"/>
          </p:cNvSpPr>
          <p:nvPr>
            <p:ph type="ctrTitle"/>
          </p:nvPr>
        </p:nvSpPr>
        <p:spPr>
          <a:xfrm>
            <a:off x="1506071" y="4817036"/>
            <a:ext cx="9233647" cy="1004048"/>
          </a:xfrm>
        </p:spPr>
        <p:txBody>
          <a:bodyPr anchor="b">
            <a:normAutofit/>
          </a:bodyPr>
          <a:lstStyle/>
          <a:p>
            <a:pPr algn="l">
              <a:lnSpc>
                <a:spcPct val="100000"/>
              </a:lnSpc>
            </a:pPr>
            <a:r>
              <a:rPr lang="en-US" b="0" i="0">
                <a:effectLst/>
                <a:latin typeface="Google Sans"/>
              </a:rPr>
              <a:t>Nashville City </a:t>
            </a:r>
            <a:br>
              <a:rPr lang="en-US" b="0" i="0">
                <a:effectLst/>
                <a:latin typeface="Google Sans"/>
              </a:rPr>
            </a:br>
            <a:r>
              <a:rPr lang="en-US" b="0" i="0">
                <a:effectLst/>
                <a:latin typeface="Google Sans"/>
              </a:rPr>
              <a:t>Cemetery</a:t>
            </a:r>
            <a:endParaRPr lang="en-US"/>
          </a:p>
        </p:txBody>
      </p:sp>
      <p:sp>
        <p:nvSpPr>
          <p:cNvPr id="3" name="Subtitle 2">
            <a:extLst>
              <a:ext uri="{FF2B5EF4-FFF2-40B4-BE49-F238E27FC236}">
                <a16:creationId xmlns:a16="http://schemas.microsoft.com/office/drawing/2014/main" id="{C24E5783-6AE3-4AC4-9E2E-8FF24ADEEE47}"/>
              </a:ext>
            </a:extLst>
          </p:cNvPr>
          <p:cNvSpPr>
            <a:spLocks noGrp="1"/>
          </p:cNvSpPr>
          <p:nvPr>
            <p:ph type="subTitle" idx="1"/>
          </p:nvPr>
        </p:nvSpPr>
        <p:spPr>
          <a:xfrm>
            <a:off x="1506251" y="5890768"/>
            <a:ext cx="9233467" cy="467947"/>
          </a:xfrm>
        </p:spPr>
        <p:txBody>
          <a:bodyPr>
            <a:normAutofit/>
          </a:bodyPr>
          <a:lstStyle/>
          <a:p>
            <a:pPr algn="l"/>
            <a:r>
              <a:rPr lang="en-US">
                <a:latin typeface="Verdana" panose="020B0604030504040204" pitchFamily="34" charset="0"/>
              </a:rPr>
              <a:t>(</a:t>
            </a:r>
            <a:r>
              <a:rPr lang="en-US" b="0" i="0">
                <a:effectLst/>
                <a:latin typeface="Verdana" panose="020B0604030504040204" pitchFamily="34" charset="0"/>
              </a:rPr>
              <a:t>oldest public cemetery in Nashville)</a:t>
            </a:r>
            <a:endParaRPr lang="en-US"/>
          </a:p>
        </p:txBody>
      </p:sp>
      <p:sp>
        <p:nvSpPr>
          <p:cNvPr id="1035" name="Freeform: Shape 78">
            <a:extLst>
              <a:ext uri="{FF2B5EF4-FFF2-40B4-BE49-F238E27FC236}">
                <a16:creationId xmlns:a16="http://schemas.microsoft.com/office/drawing/2014/main" id="{1BBFDD63-AD5F-4E42-979B-2FBDE3450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6072" y="967232"/>
            <a:ext cx="9179860" cy="3359732"/>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2F2F2"/>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6" name="Picture 2">
            <a:extLst>
              <a:ext uri="{FF2B5EF4-FFF2-40B4-BE49-F238E27FC236}">
                <a16:creationId xmlns:a16="http://schemas.microsoft.com/office/drawing/2014/main" id="{1FA15571-CADF-4908-ABD8-D66EF5B80B2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7" r="612" b="-4"/>
          <a:stretch/>
        </p:blipFill>
        <p:spPr bwMode="auto">
          <a:xfrm>
            <a:off x="1703294" y="1157984"/>
            <a:ext cx="4347877" cy="297822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3C1101FD-94C1-4BB6-928D-C290C219064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3" b="8671"/>
          <a:stretch/>
        </p:blipFill>
        <p:spPr bwMode="auto">
          <a:xfrm>
            <a:off x="6140829" y="1157984"/>
            <a:ext cx="4347877" cy="2978229"/>
          </a:xfrm>
          <a:prstGeom prst="rect">
            <a:avLst/>
          </a:prstGeom>
          <a:noFill/>
          <a:extLst>
            <a:ext uri="{909E8E84-426E-40DD-AFC4-6F175D3DCCD1}">
              <a14:hiddenFill xmlns:a14="http://schemas.microsoft.com/office/drawing/2010/main">
                <a:solidFill>
                  <a:srgbClr val="FFFFFF"/>
                </a:solidFill>
              </a14:hiddenFill>
            </a:ext>
          </a:extLst>
        </p:spPr>
      </p:pic>
      <p:sp>
        <p:nvSpPr>
          <p:cNvPr id="1036" name="Freeform: Shape 80">
            <a:extLst>
              <a:ext uri="{FF2B5EF4-FFF2-40B4-BE49-F238E27FC236}">
                <a16:creationId xmlns:a16="http://schemas.microsoft.com/office/drawing/2014/main" id="{34A51828-8A1C-4718-8592-FA8A69835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5277223" y="-1"/>
            <a:ext cx="6914777" cy="643325"/>
          </a:xfrm>
          <a:custGeom>
            <a:avLst/>
            <a:gdLst>
              <a:gd name="connsiteX0" fmla="*/ 6884912 w 6884912"/>
              <a:gd name="connsiteY0" fmla="*/ 0 h 1161397"/>
              <a:gd name="connsiteX1" fmla="*/ 6884912 w 6884912"/>
              <a:gd name="connsiteY1" fmla="*/ 1161397 h 1161397"/>
              <a:gd name="connsiteX2" fmla="*/ 0 w 6884912"/>
              <a:gd name="connsiteY2" fmla="*/ 1161397 h 1161397"/>
              <a:gd name="connsiteX3" fmla="*/ 27135 w 6884912"/>
              <a:gd name="connsiteY3" fmla="*/ 1147460 h 1161397"/>
              <a:gd name="connsiteX4" fmla="*/ 115388 w 6884912"/>
              <a:gd name="connsiteY4" fmla="*/ 1159043 h 1161397"/>
              <a:gd name="connsiteX5" fmla="*/ 119094 w 6884912"/>
              <a:gd name="connsiteY5" fmla="*/ 1148463 h 1161397"/>
              <a:gd name="connsiteX6" fmla="*/ 171824 w 6884912"/>
              <a:gd name="connsiteY6" fmla="*/ 1133224 h 1161397"/>
              <a:gd name="connsiteX7" fmla="*/ 376455 w 6884912"/>
              <a:gd name="connsiteY7" fmla="*/ 1137381 h 1161397"/>
              <a:gd name="connsiteX8" fmla="*/ 478946 w 6884912"/>
              <a:gd name="connsiteY8" fmla="*/ 1106011 h 1161397"/>
              <a:gd name="connsiteX9" fmla="*/ 512111 w 6884912"/>
              <a:gd name="connsiteY9" fmla="*/ 1085599 h 1161397"/>
              <a:gd name="connsiteX10" fmla="*/ 567875 w 6884912"/>
              <a:gd name="connsiteY10" fmla="*/ 1051976 h 1161397"/>
              <a:gd name="connsiteX11" fmla="*/ 601644 w 6884912"/>
              <a:gd name="connsiteY11" fmla="*/ 1003997 h 1161397"/>
              <a:gd name="connsiteX12" fmla="*/ 651408 w 6884912"/>
              <a:gd name="connsiteY12" fmla="*/ 984938 h 1161397"/>
              <a:gd name="connsiteX13" fmla="*/ 673197 w 6884912"/>
              <a:gd name="connsiteY13" fmla="*/ 1010060 h 1161397"/>
              <a:gd name="connsiteX14" fmla="*/ 723108 w 6884912"/>
              <a:gd name="connsiteY14" fmla="*/ 980081 h 1161397"/>
              <a:gd name="connsiteX15" fmla="*/ 797699 w 6884912"/>
              <a:gd name="connsiteY15" fmla="*/ 931362 h 1161397"/>
              <a:gd name="connsiteX16" fmla="*/ 843359 w 6884912"/>
              <a:gd name="connsiteY16" fmla="*/ 910894 h 1161397"/>
              <a:gd name="connsiteX17" fmla="*/ 965215 w 6884912"/>
              <a:gd name="connsiteY17" fmla="*/ 846701 h 1161397"/>
              <a:gd name="connsiteX18" fmla="*/ 1085080 w 6884912"/>
              <a:gd name="connsiteY18" fmla="*/ 776086 h 1161397"/>
              <a:gd name="connsiteX19" fmla="*/ 1131224 w 6884912"/>
              <a:gd name="connsiteY19" fmla="*/ 706160 h 1161397"/>
              <a:gd name="connsiteX20" fmla="*/ 1138051 w 6884912"/>
              <a:gd name="connsiteY20" fmla="*/ 702034 h 1161397"/>
              <a:gd name="connsiteX21" fmla="*/ 1158800 w 6884912"/>
              <a:gd name="connsiteY21" fmla="*/ 700004 h 1161397"/>
              <a:gd name="connsiteX22" fmla="*/ 1166947 w 6884912"/>
              <a:gd name="connsiteY22" fmla="*/ 700762 h 1161397"/>
              <a:gd name="connsiteX23" fmla="*/ 1178135 w 6884912"/>
              <a:gd name="connsiteY23" fmla="*/ 698631 h 1161397"/>
              <a:gd name="connsiteX24" fmla="*/ 1178301 w 6884912"/>
              <a:gd name="connsiteY24" fmla="*/ 698094 h 1161397"/>
              <a:gd name="connsiteX25" fmla="*/ 1188995 w 6884912"/>
              <a:gd name="connsiteY25" fmla="*/ 697048 h 1161397"/>
              <a:gd name="connsiteX26" fmla="*/ 1242716 w 6884912"/>
              <a:gd name="connsiteY26" fmla="*/ 698052 h 1161397"/>
              <a:gd name="connsiteX27" fmla="*/ 1299977 w 6884912"/>
              <a:gd name="connsiteY27" fmla="*/ 639196 h 1161397"/>
              <a:gd name="connsiteX28" fmla="*/ 1326190 w 6884912"/>
              <a:gd name="connsiteY28" fmla="*/ 625955 h 1161397"/>
              <a:gd name="connsiteX29" fmla="*/ 1339600 w 6884912"/>
              <a:gd name="connsiteY29" fmla="*/ 616295 h 1161397"/>
              <a:gd name="connsiteX30" fmla="*/ 1340054 w 6884912"/>
              <a:gd name="connsiteY30" fmla="*/ 614022 h 1161397"/>
              <a:gd name="connsiteX31" fmla="*/ 1391606 w 6884912"/>
              <a:gd name="connsiteY31" fmla="*/ 615229 h 1161397"/>
              <a:gd name="connsiteX32" fmla="*/ 1397565 w 6884912"/>
              <a:gd name="connsiteY32" fmla="*/ 611490 h 1161397"/>
              <a:gd name="connsiteX33" fmla="*/ 1432302 w 6884912"/>
              <a:gd name="connsiteY33" fmla="*/ 617267 h 1161397"/>
              <a:gd name="connsiteX34" fmla="*/ 1449644 w 6884912"/>
              <a:gd name="connsiteY34" fmla="*/ 617591 h 1161397"/>
              <a:gd name="connsiteX35" fmla="*/ 1455793 w 6884912"/>
              <a:gd name="connsiteY35" fmla="*/ 623174 h 1161397"/>
              <a:gd name="connsiteX36" fmla="*/ 1480758 w 6884912"/>
              <a:gd name="connsiteY36" fmla="*/ 620863 h 1161397"/>
              <a:gd name="connsiteX37" fmla="*/ 1483154 w 6884912"/>
              <a:gd name="connsiteY37" fmla="*/ 618527 h 1161397"/>
              <a:gd name="connsiteX38" fmla="*/ 1505495 w 6884912"/>
              <a:gd name="connsiteY38" fmla="*/ 624325 h 1161397"/>
              <a:gd name="connsiteX39" fmla="*/ 1526340 w 6884912"/>
              <a:gd name="connsiteY39" fmla="*/ 638496 h 1161397"/>
              <a:gd name="connsiteX40" fmla="*/ 1731986 w 6884912"/>
              <a:gd name="connsiteY40" fmla="*/ 589682 h 1161397"/>
              <a:gd name="connsiteX41" fmla="*/ 1927935 w 6884912"/>
              <a:gd name="connsiteY41" fmla="*/ 628540 h 1161397"/>
              <a:gd name="connsiteX42" fmla="*/ 2039075 w 6884912"/>
              <a:gd name="connsiteY42" fmla="*/ 599964 h 1161397"/>
              <a:gd name="connsiteX43" fmla="*/ 2066980 w 6884912"/>
              <a:gd name="connsiteY43" fmla="*/ 550413 h 1161397"/>
              <a:gd name="connsiteX44" fmla="*/ 2352236 w 6884912"/>
              <a:gd name="connsiteY44" fmla="*/ 519602 h 1161397"/>
              <a:gd name="connsiteX45" fmla="*/ 2420791 w 6884912"/>
              <a:gd name="connsiteY45" fmla="*/ 492826 h 1161397"/>
              <a:gd name="connsiteX46" fmla="*/ 2489932 w 6884912"/>
              <a:gd name="connsiteY46" fmla="*/ 507864 h 1161397"/>
              <a:gd name="connsiteX47" fmla="*/ 2512917 w 6884912"/>
              <a:gd name="connsiteY47" fmla="*/ 489127 h 1161397"/>
              <a:gd name="connsiteX48" fmla="*/ 2516783 w 6884912"/>
              <a:gd name="connsiteY48" fmla="*/ 485473 h 1161397"/>
              <a:gd name="connsiteX49" fmla="*/ 2534360 w 6884912"/>
              <a:gd name="connsiteY49" fmla="*/ 480064 h 1161397"/>
              <a:gd name="connsiteX50" fmla="*/ 2536691 w 6884912"/>
              <a:gd name="connsiteY50" fmla="*/ 467018 h 1161397"/>
              <a:gd name="connsiteX51" fmla="*/ 2561265 w 6884912"/>
              <a:gd name="connsiteY51" fmla="*/ 450623 h 1161397"/>
              <a:gd name="connsiteX52" fmla="*/ 2594349 w 6884912"/>
              <a:gd name="connsiteY52" fmla="*/ 443884 h 1161397"/>
              <a:gd name="connsiteX53" fmla="*/ 2754324 w 6884912"/>
              <a:gd name="connsiteY53" fmla="*/ 424766 h 1161397"/>
              <a:gd name="connsiteX54" fmla="*/ 2848470 w 6884912"/>
              <a:gd name="connsiteY54" fmla="*/ 405966 h 1161397"/>
              <a:gd name="connsiteX55" fmla="*/ 2881772 w 6884912"/>
              <a:gd name="connsiteY55" fmla="*/ 387260 h 1161397"/>
              <a:gd name="connsiteX56" fmla="*/ 2929932 w 6884912"/>
              <a:gd name="connsiteY56" fmla="*/ 368912 h 1161397"/>
              <a:gd name="connsiteX57" fmla="*/ 3013020 w 6884912"/>
              <a:gd name="connsiteY57" fmla="*/ 327578 h 1161397"/>
              <a:gd name="connsiteX58" fmla="*/ 3127968 w 6884912"/>
              <a:gd name="connsiteY58" fmla="*/ 287613 h 1161397"/>
              <a:gd name="connsiteX59" fmla="*/ 3222191 w 6884912"/>
              <a:gd name="connsiteY59" fmla="*/ 307887 h 1161397"/>
              <a:gd name="connsiteX60" fmla="*/ 3227953 w 6884912"/>
              <a:gd name="connsiteY60" fmla="*/ 297650 h 1161397"/>
              <a:gd name="connsiteX61" fmla="*/ 3287859 w 6884912"/>
              <a:gd name="connsiteY61" fmla="*/ 287558 h 1161397"/>
              <a:gd name="connsiteX62" fmla="*/ 3510042 w 6884912"/>
              <a:gd name="connsiteY62" fmla="*/ 311820 h 1161397"/>
              <a:gd name="connsiteX63" fmla="*/ 3626773 w 6884912"/>
              <a:gd name="connsiteY63" fmla="*/ 290452 h 1161397"/>
              <a:gd name="connsiteX64" fmla="*/ 3666217 w 6884912"/>
              <a:gd name="connsiteY64" fmla="*/ 273255 h 1161397"/>
              <a:gd name="connsiteX65" fmla="*/ 3732427 w 6884912"/>
              <a:gd name="connsiteY65" fmla="*/ 245039 h 1161397"/>
              <a:gd name="connsiteX66" fmla="*/ 3777022 w 6884912"/>
              <a:gd name="connsiteY66" fmla="*/ 200276 h 1161397"/>
              <a:gd name="connsiteX67" fmla="*/ 3791246 w 6884912"/>
              <a:gd name="connsiteY67" fmla="*/ 189996 h 1161397"/>
              <a:gd name="connsiteX68" fmla="*/ 3819864 w 6884912"/>
              <a:gd name="connsiteY68" fmla="*/ 194605 h 1161397"/>
              <a:gd name="connsiteX69" fmla="*/ 3830398 w 6884912"/>
              <a:gd name="connsiteY69" fmla="*/ 188383 h 1161397"/>
              <a:gd name="connsiteX70" fmla="*/ 3834360 w 6884912"/>
              <a:gd name="connsiteY70" fmla="*/ 188992 h 1161397"/>
              <a:gd name="connsiteX71" fmla="*/ 3843715 w 6884912"/>
              <a:gd name="connsiteY71" fmla="*/ 188752 h 1161397"/>
              <a:gd name="connsiteX72" fmla="*/ 3842609 w 6884912"/>
              <a:gd name="connsiteY72" fmla="*/ 197386 h 1161397"/>
              <a:gd name="connsiteX73" fmla="*/ 3853961 w 6884912"/>
              <a:gd name="connsiteY73" fmla="*/ 213380 h 1161397"/>
              <a:gd name="connsiteX74" fmla="*/ 3907640 w 6884912"/>
              <a:gd name="connsiteY74" fmla="*/ 207568 h 1161397"/>
              <a:gd name="connsiteX75" fmla="*/ 3910449 w 6884912"/>
              <a:gd name="connsiteY75" fmla="*/ 197808 h 1161397"/>
              <a:gd name="connsiteX76" fmla="*/ 3917197 w 6884912"/>
              <a:gd name="connsiteY76" fmla="*/ 196121 h 1161397"/>
              <a:gd name="connsiteX77" fmla="*/ 3922400 w 6884912"/>
              <a:gd name="connsiteY77" fmla="*/ 205056 h 1161397"/>
              <a:gd name="connsiteX78" fmla="*/ 4013061 w 6884912"/>
              <a:gd name="connsiteY78" fmla="*/ 224874 h 1161397"/>
              <a:gd name="connsiteX79" fmla="*/ 4134285 w 6884912"/>
              <a:gd name="connsiteY79" fmla="*/ 235592 h 1161397"/>
              <a:gd name="connsiteX80" fmla="*/ 4220717 w 6884912"/>
              <a:gd name="connsiteY80" fmla="*/ 192946 h 1161397"/>
              <a:gd name="connsiteX81" fmla="*/ 4228802 w 6884912"/>
              <a:gd name="connsiteY81" fmla="*/ 201468 h 1161397"/>
              <a:gd name="connsiteX82" fmla="*/ 4289361 w 6884912"/>
              <a:gd name="connsiteY82" fmla="*/ 196642 h 1161397"/>
              <a:gd name="connsiteX83" fmla="*/ 4498913 w 6884912"/>
              <a:gd name="connsiteY83" fmla="*/ 118915 h 1161397"/>
              <a:gd name="connsiteX84" fmla="*/ 4617330 w 6884912"/>
              <a:gd name="connsiteY84" fmla="*/ 111163 h 1161397"/>
              <a:gd name="connsiteX85" fmla="*/ 4659778 w 6884912"/>
              <a:gd name="connsiteY85" fmla="*/ 118219 h 1161397"/>
              <a:gd name="connsiteX86" fmla="*/ 4730870 w 6884912"/>
              <a:gd name="connsiteY86" fmla="*/ 129432 h 1161397"/>
              <a:gd name="connsiteX87" fmla="*/ 4785037 w 6884912"/>
              <a:gd name="connsiteY87" fmla="*/ 161964 h 1161397"/>
              <a:gd name="connsiteX88" fmla="*/ 4844073 w 6884912"/>
              <a:gd name="connsiteY88" fmla="*/ 161768 h 1161397"/>
              <a:gd name="connsiteX89" fmla="*/ 4856454 w 6884912"/>
              <a:gd name="connsiteY89" fmla="*/ 130488 h 1161397"/>
              <a:gd name="connsiteX90" fmla="*/ 4920038 w 6884912"/>
              <a:gd name="connsiteY90" fmla="*/ 140418 h 1161397"/>
              <a:gd name="connsiteX91" fmla="*/ 5016639 w 6884912"/>
              <a:gd name="connsiteY91" fmla="*/ 158905 h 1161397"/>
              <a:gd name="connsiteX92" fmla="*/ 5072009 w 6884912"/>
              <a:gd name="connsiteY92" fmla="*/ 161502 h 1161397"/>
              <a:gd name="connsiteX93" fmla="*/ 5223626 w 6884912"/>
              <a:gd name="connsiteY93" fmla="*/ 177356 h 1161397"/>
              <a:gd name="connsiteX94" fmla="*/ 5375773 w 6884912"/>
              <a:gd name="connsiteY94" fmla="*/ 199913 h 1161397"/>
              <a:gd name="connsiteX95" fmla="*/ 5467502 w 6884912"/>
              <a:gd name="connsiteY95" fmla="*/ 250963 h 1161397"/>
              <a:gd name="connsiteX96" fmla="*/ 5592395 w 6884912"/>
              <a:gd name="connsiteY96" fmla="*/ 265434 h 1161397"/>
              <a:gd name="connsiteX97" fmla="*/ 5613532 w 6884912"/>
              <a:gd name="connsiteY97" fmla="*/ 273379 h 1161397"/>
              <a:gd name="connsiteX98" fmla="*/ 5642173 w 6884912"/>
              <a:gd name="connsiteY98" fmla="*/ 266904 h 1161397"/>
              <a:gd name="connsiteX99" fmla="*/ 5756910 w 6884912"/>
              <a:gd name="connsiteY99" fmla="*/ 239211 h 1161397"/>
              <a:gd name="connsiteX100" fmla="*/ 5846667 w 6884912"/>
              <a:gd name="connsiteY100" fmla="*/ 201786 h 1161397"/>
              <a:gd name="connsiteX101" fmla="*/ 5960732 w 6884912"/>
              <a:gd name="connsiteY101" fmla="*/ 220708 h 1161397"/>
              <a:gd name="connsiteX102" fmla="*/ 6029542 w 6884912"/>
              <a:gd name="connsiteY102" fmla="*/ 210339 h 1161397"/>
              <a:gd name="connsiteX103" fmla="*/ 6141123 w 6884912"/>
              <a:gd name="connsiteY103" fmla="*/ 159923 h 1161397"/>
              <a:gd name="connsiteX104" fmla="*/ 6290640 w 6884912"/>
              <a:gd name="connsiteY104" fmla="*/ 167441 h 1161397"/>
              <a:gd name="connsiteX105" fmla="*/ 6322806 w 6884912"/>
              <a:gd name="connsiteY105" fmla="*/ 213293 h 1161397"/>
              <a:gd name="connsiteX106" fmla="*/ 6364914 w 6884912"/>
              <a:gd name="connsiteY106" fmla="*/ 240140 h 1161397"/>
              <a:gd name="connsiteX107" fmla="*/ 6380420 w 6884912"/>
              <a:gd name="connsiteY107" fmla="*/ 173195 h 1161397"/>
              <a:gd name="connsiteX108" fmla="*/ 6507891 w 6884912"/>
              <a:gd name="connsiteY108" fmla="*/ 118474 h 1161397"/>
              <a:gd name="connsiteX109" fmla="*/ 6571807 w 6884912"/>
              <a:gd name="connsiteY109" fmla="*/ 98636 h 1161397"/>
              <a:gd name="connsiteX110" fmla="*/ 6671880 w 6884912"/>
              <a:gd name="connsiteY110" fmla="*/ 82931 h 1161397"/>
              <a:gd name="connsiteX111" fmla="*/ 6702266 w 6884912"/>
              <a:gd name="connsiteY111" fmla="*/ 75470 h 1161397"/>
              <a:gd name="connsiteX112" fmla="*/ 6845802 w 6884912"/>
              <a:gd name="connsiteY112" fmla="*/ 24496 h 116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6884912" h="1161397">
                <a:moveTo>
                  <a:pt x="6884912" y="0"/>
                </a:moveTo>
                <a:lnTo>
                  <a:pt x="6884912" y="1161397"/>
                </a:lnTo>
                <a:lnTo>
                  <a:pt x="0" y="1161397"/>
                </a:lnTo>
                <a:lnTo>
                  <a:pt x="27135" y="1147460"/>
                </a:lnTo>
                <a:cubicBezTo>
                  <a:pt x="57431" y="1167048"/>
                  <a:pt x="61886" y="1135904"/>
                  <a:pt x="115388" y="1159043"/>
                </a:cubicBezTo>
                <a:cubicBezTo>
                  <a:pt x="116121" y="1155340"/>
                  <a:pt x="117370" y="1151777"/>
                  <a:pt x="119094" y="1148463"/>
                </a:cubicBezTo>
                <a:cubicBezTo>
                  <a:pt x="129121" y="1129214"/>
                  <a:pt x="152727" y="1122391"/>
                  <a:pt x="171824" y="1133224"/>
                </a:cubicBezTo>
                <a:cubicBezTo>
                  <a:pt x="254344" y="1161369"/>
                  <a:pt x="315458" y="1143220"/>
                  <a:pt x="376455" y="1137381"/>
                </a:cubicBezTo>
                <a:cubicBezTo>
                  <a:pt x="443775" y="1125614"/>
                  <a:pt x="382885" y="1083927"/>
                  <a:pt x="478946" y="1106011"/>
                </a:cubicBezTo>
                <a:cubicBezTo>
                  <a:pt x="481662" y="1085172"/>
                  <a:pt x="491731" y="1081489"/>
                  <a:pt x="512111" y="1085599"/>
                </a:cubicBezTo>
                <a:cubicBezTo>
                  <a:pt x="544368" y="1078502"/>
                  <a:pt x="526559" y="1032754"/>
                  <a:pt x="567875" y="1051976"/>
                </a:cubicBezTo>
                <a:cubicBezTo>
                  <a:pt x="553871" y="1028602"/>
                  <a:pt x="624901" y="1025930"/>
                  <a:pt x="601644" y="1003997"/>
                </a:cubicBezTo>
                <a:cubicBezTo>
                  <a:pt x="614803" y="975652"/>
                  <a:pt x="637415" y="1010272"/>
                  <a:pt x="651408" y="984938"/>
                </a:cubicBezTo>
                <a:cubicBezTo>
                  <a:pt x="673042" y="974024"/>
                  <a:pt x="646948" y="1015207"/>
                  <a:pt x="673197" y="1010060"/>
                </a:cubicBezTo>
                <a:cubicBezTo>
                  <a:pt x="703527" y="999318"/>
                  <a:pt x="718626" y="1045053"/>
                  <a:pt x="723108" y="980081"/>
                </a:cubicBezTo>
                <a:cubicBezTo>
                  <a:pt x="760262" y="985126"/>
                  <a:pt x="757827" y="957145"/>
                  <a:pt x="797699" y="931362"/>
                </a:cubicBezTo>
                <a:cubicBezTo>
                  <a:pt x="821097" y="940623"/>
                  <a:pt x="833565" y="929189"/>
                  <a:pt x="843359" y="910894"/>
                </a:cubicBezTo>
                <a:cubicBezTo>
                  <a:pt x="887668" y="902160"/>
                  <a:pt x="919738" y="869376"/>
                  <a:pt x="965215" y="846701"/>
                </a:cubicBezTo>
                <a:cubicBezTo>
                  <a:pt x="1023081" y="848019"/>
                  <a:pt x="1036422" y="800154"/>
                  <a:pt x="1085080" y="776086"/>
                </a:cubicBezTo>
                <a:cubicBezTo>
                  <a:pt x="1140763" y="795544"/>
                  <a:pt x="1110309" y="730471"/>
                  <a:pt x="1131224" y="706160"/>
                </a:cubicBezTo>
                <a:lnTo>
                  <a:pt x="1138051" y="702034"/>
                </a:lnTo>
                <a:lnTo>
                  <a:pt x="1158800" y="700004"/>
                </a:lnTo>
                <a:lnTo>
                  <a:pt x="1166947" y="700762"/>
                </a:lnTo>
                <a:cubicBezTo>
                  <a:pt x="1172432" y="700717"/>
                  <a:pt x="1175913" y="699961"/>
                  <a:pt x="1178135" y="698631"/>
                </a:cubicBezTo>
                <a:lnTo>
                  <a:pt x="1178301" y="698094"/>
                </a:lnTo>
                <a:lnTo>
                  <a:pt x="1188995" y="697048"/>
                </a:lnTo>
                <a:cubicBezTo>
                  <a:pt x="1207294" y="696390"/>
                  <a:pt x="1225337" y="696802"/>
                  <a:pt x="1242716" y="698052"/>
                </a:cubicBezTo>
                <a:cubicBezTo>
                  <a:pt x="1250387" y="668345"/>
                  <a:pt x="1318259" y="689091"/>
                  <a:pt x="1299977" y="639196"/>
                </a:cubicBezTo>
                <a:cubicBezTo>
                  <a:pt x="1323072" y="639367"/>
                  <a:pt x="1341279" y="658105"/>
                  <a:pt x="1326190" y="625955"/>
                </a:cubicBezTo>
                <a:cubicBezTo>
                  <a:pt x="1333572" y="625050"/>
                  <a:pt x="1337406" y="621362"/>
                  <a:pt x="1339600" y="616295"/>
                </a:cubicBezTo>
                <a:lnTo>
                  <a:pt x="1340054" y="614022"/>
                </a:lnTo>
                <a:lnTo>
                  <a:pt x="1391606" y="615229"/>
                </a:lnTo>
                <a:lnTo>
                  <a:pt x="1397565" y="611490"/>
                </a:lnTo>
                <a:lnTo>
                  <a:pt x="1432302" y="617267"/>
                </a:lnTo>
                <a:lnTo>
                  <a:pt x="1449644" y="617591"/>
                </a:lnTo>
                <a:lnTo>
                  <a:pt x="1455793" y="623174"/>
                </a:lnTo>
                <a:cubicBezTo>
                  <a:pt x="1461744" y="626151"/>
                  <a:pt x="1469373" y="626493"/>
                  <a:pt x="1480758" y="620863"/>
                </a:cubicBezTo>
                <a:lnTo>
                  <a:pt x="1483154" y="618527"/>
                </a:lnTo>
                <a:lnTo>
                  <a:pt x="1505495" y="624325"/>
                </a:lnTo>
                <a:cubicBezTo>
                  <a:pt x="1512992" y="627532"/>
                  <a:pt x="1520025" y="632078"/>
                  <a:pt x="1526340" y="638496"/>
                </a:cubicBezTo>
                <a:cubicBezTo>
                  <a:pt x="1586113" y="586768"/>
                  <a:pt x="1659006" y="610309"/>
                  <a:pt x="1731986" y="589682"/>
                </a:cubicBezTo>
                <a:cubicBezTo>
                  <a:pt x="1750397" y="523106"/>
                  <a:pt x="1896056" y="573257"/>
                  <a:pt x="1927935" y="628540"/>
                </a:cubicBezTo>
                <a:cubicBezTo>
                  <a:pt x="1912854" y="559823"/>
                  <a:pt x="2112261" y="676347"/>
                  <a:pt x="2039075" y="599964"/>
                </a:cubicBezTo>
                <a:cubicBezTo>
                  <a:pt x="2066036" y="601198"/>
                  <a:pt x="2086366" y="569532"/>
                  <a:pt x="2066980" y="550413"/>
                </a:cubicBezTo>
                <a:cubicBezTo>
                  <a:pt x="2155364" y="582582"/>
                  <a:pt x="2259548" y="514786"/>
                  <a:pt x="2352236" y="519602"/>
                </a:cubicBezTo>
                <a:cubicBezTo>
                  <a:pt x="2388450" y="459394"/>
                  <a:pt x="2373298" y="511682"/>
                  <a:pt x="2420791" y="492826"/>
                </a:cubicBezTo>
                <a:cubicBezTo>
                  <a:pt x="2417962" y="542563"/>
                  <a:pt x="2475071" y="455098"/>
                  <a:pt x="2489932" y="507864"/>
                </a:cubicBezTo>
                <a:cubicBezTo>
                  <a:pt x="2498105" y="502761"/>
                  <a:pt x="2505553" y="496153"/>
                  <a:pt x="2512917" y="489127"/>
                </a:cubicBezTo>
                <a:lnTo>
                  <a:pt x="2516783" y="485473"/>
                </a:lnTo>
                <a:lnTo>
                  <a:pt x="2534360" y="480064"/>
                </a:lnTo>
                <a:lnTo>
                  <a:pt x="2536691" y="467018"/>
                </a:lnTo>
                <a:lnTo>
                  <a:pt x="2561265" y="450623"/>
                </a:lnTo>
                <a:cubicBezTo>
                  <a:pt x="2570872" y="446262"/>
                  <a:pt x="2581686" y="443655"/>
                  <a:pt x="2594349" y="443884"/>
                </a:cubicBezTo>
                <a:cubicBezTo>
                  <a:pt x="2640435" y="464638"/>
                  <a:pt x="2696955" y="396361"/>
                  <a:pt x="2754324" y="424766"/>
                </a:cubicBezTo>
                <a:cubicBezTo>
                  <a:pt x="2775130" y="430896"/>
                  <a:pt x="2837731" y="423458"/>
                  <a:pt x="2848470" y="405966"/>
                </a:cubicBezTo>
                <a:cubicBezTo>
                  <a:pt x="2861295" y="401100"/>
                  <a:pt x="2876936" y="405309"/>
                  <a:pt x="2881772" y="387260"/>
                </a:cubicBezTo>
                <a:cubicBezTo>
                  <a:pt x="2890299" y="365261"/>
                  <a:pt x="2938134" y="392997"/>
                  <a:pt x="2929932" y="368912"/>
                </a:cubicBezTo>
                <a:cubicBezTo>
                  <a:pt x="2963844" y="387799"/>
                  <a:pt x="2986550" y="341223"/>
                  <a:pt x="3013020" y="327578"/>
                </a:cubicBezTo>
                <a:cubicBezTo>
                  <a:pt x="3040041" y="346996"/>
                  <a:pt x="3068934" y="299222"/>
                  <a:pt x="3127968" y="287613"/>
                </a:cubicBezTo>
                <a:cubicBezTo>
                  <a:pt x="3157770" y="310215"/>
                  <a:pt x="3167695" y="279445"/>
                  <a:pt x="3222191" y="307887"/>
                </a:cubicBezTo>
                <a:cubicBezTo>
                  <a:pt x="3223593" y="304249"/>
                  <a:pt x="3225533" y="300801"/>
                  <a:pt x="3227953" y="297650"/>
                </a:cubicBezTo>
                <a:cubicBezTo>
                  <a:pt x="3242008" y="279345"/>
                  <a:pt x="3268831" y="274825"/>
                  <a:pt x="3287859" y="287558"/>
                </a:cubicBezTo>
                <a:cubicBezTo>
                  <a:pt x="3373144" y="323866"/>
                  <a:pt x="3442657" y="311681"/>
                  <a:pt x="3510042" y="311820"/>
                </a:cubicBezTo>
                <a:cubicBezTo>
                  <a:pt x="3585274" y="306641"/>
                  <a:pt x="3525753" y="258887"/>
                  <a:pt x="3626773" y="290452"/>
                </a:cubicBezTo>
                <a:cubicBezTo>
                  <a:pt x="3633124" y="269835"/>
                  <a:pt x="3644693" y="267134"/>
                  <a:pt x="3666217" y="273255"/>
                </a:cubicBezTo>
                <a:cubicBezTo>
                  <a:pt x="3702502" y="269310"/>
                  <a:pt x="3690563" y="221720"/>
                  <a:pt x="3732427" y="245039"/>
                </a:cubicBezTo>
                <a:cubicBezTo>
                  <a:pt x="3720985" y="220241"/>
                  <a:pt x="3798776" y="224539"/>
                  <a:pt x="3777022" y="200276"/>
                </a:cubicBezTo>
                <a:cubicBezTo>
                  <a:pt x="3781759" y="193499"/>
                  <a:pt x="3786499" y="190723"/>
                  <a:pt x="3791246" y="189996"/>
                </a:cubicBezTo>
                <a:cubicBezTo>
                  <a:pt x="3800740" y="188542"/>
                  <a:pt x="3810265" y="195284"/>
                  <a:pt x="3819864" y="194605"/>
                </a:cubicBezTo>
                <a:lnTo>
                  <a:pt x="3830398" y="188383"/>
                </a:lnTo>
                <a:lnTo>
                  <a:pt x="3834360" y="188992"/>
                </a:lnTo>
                <a:lnTo>
                  <a:pt x="3843715" y="188752"/>
                </a:lnTo>
                <a:lnTo>
                  <a:pt x="3842609" y="197386"/>
                </a:lnTo>
                <a:cubicBezTo>
                  <a:pt x="3840673" y="205638"/>
                  <a:pt x="3839248" y="214671"/>
                  <a:pt x="3853961" y="213380"/>
                </a:cubicBezTo>
                <a:cubicBezTo>
                  <a:pt x="3884396" y="206569"/>
                  <a:pt x="3895082" y="241941"/>
                  <a:pt x="3907640" y="207568"/>
                </a:cubicBezTo>
                <a:lnTo>
                  <a:pt x="3910449" y="197808"/>
                </a:lnTo>
                <a:lnTo>
                  <a:pt x="3917197" y="196121"/>
                </a:lnTo>
                <a:cubicBezTo>
                  <a:pt x="3920833" y="196372"/>
                  <a:pt x="3922919" y="198717"/>
                  <a:pt x="3922400" y="205056"/>
                </a:cubicBezTo>
                <a:cubicBezTo>
                  <a:pt x="3950680" y="178467"/>
                  <a:pt x="3984062" y="218098"/>
                  <a:pt x="4013061" y="224874"/>
                </a:cubicBezTo>
                <a:cubicBezTo>
                  <a:pt x="4034530" y="199451"/>
                  <a:pt x="4074202" y="238734"/>
                  <a:pt x="4134285" y="235592"/>
                </a:cubicBezTo>
                <a:cubicBezTo>
                  <a:pt x="4157674" y="206403"/>
                  <a:pt x="4174806" y="233822"/>
                  <a:pt x="4220717" y="192946"/>
                </a:cubicBezTo>
                <a:cubicBezTo>
                  <a:pt x="4222964" y="196132"/>
                  <a:pt x="4225687" y="199002"/>
                  <a:pt x="4228802" y="201468"/>
                </a:cubicBezTo>
                <a:cubicBezTo>
                  <a:pt x="4246898" y="215792"/>
                  <a:pt x="4274013" y="213632"/>
                  <a:pt x="4289361" y="196642"/>
                </a:cubicBezTo>
                <a:cubicBezTo>
                  <a:pt x="4363212" y="140627"/>
                  <a:pt x="4433598" y="135488"/>
                  <a:pt x="4498913" y="118915"/>
                </a:cubicBezTo>
                <a:cubicBezTo>
                  <a:pt x="4573135" y="105586"/>
                  <a:pt x="4527062" y="166416"/>
                  <a:pt x="4617330" y="111163"/>
                </a:cubicBezTo>
                <a:cubicBezTo>
                  <a:pt x="4628518" y="129608"/>
                  <a:pt x="4640397" y="129405"/>
                  <a:pt x="4659778" y="118219"/>
                </a:cubicBezTo>
                <a:cubicBezTo>
                  <a:pt x="4695929" y="113193"/>
                  <a:pt x="4695958" y="162259"/>
                  <a:pt x="4730870" y="129432"/>
                </a:cubicBezTo>
                <a:cubicBezTo>
                  <a:pt x="4725822" y="156271"/>
                  <a:pt x="4800214" y="133127"/>
                  <a:pt x="4785037" y="161964"/>
                </a:cubicBezTo>
                <a:cubicBezTo>
                  <a:pt x="4810025" y="183633"/>
                  <a:pt x="4819434" y="143205"/>
                  <a:pt x="4844073" y="161768"/>
                </a:cubicBezTo>
                <a:cubicBezTo>
                  <a:pt x="4870797" y="164132"/>
                  <a:pt x="4827288" y="135164"/>
                  <a:pt x="4856454" y="130488"/>
                </a:cubicBezTo>
                <a:cubicBezTo>
                  <a:pt x="4892086" y="129553"/>
                  <a:pt x="4889263" y="81477"/>
                  <a:pt x="4920038" y="140418"/>
                </a:cubicBezTo>
                <a:cubicBezTo>
                  <a:pt x="4956358" y="122308"/>
                  <a:pt x="4965108" y="149263"/>
                  <a:pt x="5016639" y="158905"/>
                </a:cubicBezTo>
                <a:cubicBezTo>
                  <a:pt x="5037063" y="141828"/>
                  <a:pt x="5054534" y="147986"/>
                  <a:pt x="5072009" y="161502"/>
                </a:cubicBezTo>
                <a:cubicBezTo>
                  <a:pt x="5121260" y="153653"/>
                  <a:pt x="5167555" y="172635"/>
                  <a:pt x="5223626" y="177356"/>
                </a:cubicBezTo>
                <a:cubicBezTo>
                  <a:pt x="5282824" y="155243"/>
                  <a:pt x="5315859" y="195041"/>
                  <a:pt x="5375773" y="199913"/>
                </a:cubicBezTo>
                <a:cubicBezTo>
                  <a:pt x="5432511" y="156218"/>
                  <a:pt x="5417550" y="256036"/>
                  <a:pt x="5467502" y="250963"/>
                </a:cubicBezTo>
                <a:cubicBezTo>
                  <a:pt x="5547124" y="209975"/>
                  <a:pt x="5467171" y="283839"/>
                  <a:pt x="5592395" y="265434"/>
                </a:cubicBezTo>
                <a:cubicBezTo>
                  <a:pt x="5599201" y="258867"/>
                  <a:pt x="5614752" y="264706"/>
                  <a:pt x="5613532" y="273379"/>
                </a:cubicBezTo>
                <a:cubicBezTo>
                  <a:pt x="5621390" y="270408"/>
                  <a:pt x="5639720" y="253173"/>
                  <a:pt x="5642173" y="266904"/>
                </a:cubicBezTo>
                <a:cubicBezTo>
                  <a:pt x="5682296" y="267049"/>
                  <a:pt x="5721812" y="257513"/>
                  <a:pt x="5756910" y="239211"/>
                </a:cubicBezTo>
                <a:cubicBezTo>
                  <a:pt x="5834998" y="260050"/>
                  <a:pt x="5790596" y="197229"/>
                  <a:pt x="5846667" y="201786"/>
                </a:cubicBezTo>
                <a:cubicBezTo>
                  <a:pt x="5892444" y="227312"/>
                  <a:pt x="5908324" y="204527"/>
                  <a:pt x="5960732" y="220708"/>
                </a:cubicBezTo>
                <a:cubicBezTo>
                  <a:pt x="5977124" y="175349"/>
                  <a:pt x="6009640" y="223654"/>
                  <a:pt x="6029542" y="210339"/>
                </a:cubicBezTo>
                <a:cubicBezTo>
                  <a:pt x="6063108" y="261420"/>
                  <a:pt x="6107411" y="160034"/>
                  <a:pt x="6141123" y="159923"/>
                </a:cubicBezTo>
                <a:cubicBezTo>
                  <a:pt x="6198068" y="167749"/>
                  <a:pt x="6260628" y="219715"/>
                  <a:pt x="6290640" y="167441"/>
                </a:cubicBezTo>
                <a:cubicBezTo>
                  <a:pt x="6295193" y="188689"/>
                  <a:pt x="6290494" y="217816"/>
                  <a:pt x="6322806" y="213293"/>
                </a:cubicBezTo>
                <a:cubicBezTo>
                  <a:pt x="6335911" y="223881"/>
                  <a:pt x="6338726" y="256581"/>
                  <a:pt x="6364914" y="240140"/>
                </a:cubicBezTo>
                <a:cubicBezTo>
                  <a:pt x="6331888" y="211628"/>
                  <a:pt x="6385856" y="207033"/>
                  <a:pt x="6380420" y="173195"/>
                </a:cubicBezTo>
                <a:cubicBezTo>
                  <a:pt x="6420580" y="151473"/>
                  <a:pt x="6513519" y="179296"/>
                  <a:pt x="6507891" y="118474"/>
                </a:cubicBezTo>
                <a:cubicBezTo>
                  <a:pt x="6519398" y="82452"/>
                  <a:pt x="6571830" y="137398"/>
                  <a:pt x="6571807" y="98636"/>
                </a:cubicBezTo>
                <a:cubicBezTo>
                  <a:pt x="6594702" y="123421"/>
                  <a:pt x="6634676" y="82071"/>
                  <a:pt x="6671880" y="82931"/>
                </a:cubicBezTo>
                <a:cubicBezTo>
                  <a:pt x="6678855" y="65407"/>
                  <a:pt x="6687415" y="66196"/>
                  <a:pt x="6702266" y="75470"/>
                </a:cubicBezTo>
                <a:cubicBezTo>
                  <a:pt x="6747004" y="78450"/>
                  <a:pt x="6798307" y="53072"/>
                  <a:pt x="6845802" y="24496"/>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5318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5">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17">
            <a:extLst>
              <a:ext uri="{FF2B5EF4-FFF2-40B4-BE49-F238E27FC236}">
                <a16:creationId xmlns:a16="http://schemas.microsoft.com/office/drawing/2014/main" id="{4A2B4A10-ABAC-4F2C-AAD3-3D932E359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500235" cy="5464636"/>
          </a:xfrm>
          <a:custGeom>
            <a:avLst/>
            <a:gdLst>
              <a:gd name="connsiteX0" fmla="*/ 0 w 6500235"/>
              <a:gd name="connsiteY0" fmla="*/ 0 h 5464636"/>
              <a:gd name="connsiteX1" fmla="*/ 6468182 w 6500235"/>
              <a:gd name="connsiteY1" fmla="*/ 0 h 5464636"/>
              <a:gd name="connsiteX2" fmla="*/ 6468122 w 6500235"/>
              <a:gd name="connsiteY2" fmla="*/ 2458 h 5464636"/>
              <a:gd name="connsiteX3" fmla="*/ 6473409 w 6500235"/>
              <a:gd name="connsiteY3" fmla="*/ 34346 h 5464636"/>
              <a:gd name="connsiteX4" fmla="*/ 6492498 w 6500235"/>
              <a:gd name="connsiteY4" fmla="*/ 123264 h 5464636"/>
              <a:gd name="connsiteX5" fmla="*/ 6453347 w 6500235"/>
              <a:gd name="connsiteY5" fmla="*/ 355483 h 5464636"/>
              <a:gd name="connsiteX6" fmla="*/ 6446278 w 6500235"/>
              <a:gd name="connsiteY6" fmla="*/ 407805 h 5464636"/>
              <a:gd name="connsiteX7" fmla="*/ 6479973 w 6500235"/>
              <a:gd name="connsiteY7" fmla="*/ 438480 h 5464636"/>
              <a:gd name="connsiteX8" fmla="*/ 6446200 w 6500235"/>
              <a:gd name="connsiteY8" fmla="*/ 483448 h 5464636"/>
              <a:gd name="connsiteX9" fmla="*/ 6455191 w 6500235"/>
              <a:gd name="connsiteY9" fmla="*/ 585156 h 5464636"/>
              <a:gd name="connsiteX10" fmla="*/ 6455578 w 6500235"/>
              <a:gd name="connsiteY10" fmla="*/ 723310 h 5464636"/>
              <a:gd name="connsiteX11" fmla="*/ 6330650 w 6500235"/>
              <a:gd name="connsiteY11" fmla="*/ 969274 h 5464636"/>
              <a:gd name="connsiteX12" fmla="*/ 6259783 w 6500235"/>
              <a:gd name="connsiteY12" fmla="*/ 1059188 h 5464636"/>
              <a:gd name="connsiteX13" fmla="*/ 6232390 w 6500235"/>
              <a:gd name="connsiteY13" fmla="*/ 1134371 h 5464636"/>
              <a:gd name="connsiteX14" fmla="*/ 6197819 w 6500235"/>
              <a:gd name="connsiteY14" fmla="*/ 1226187 h 5464636"/>
              <a:gd name="connsiteX15" fmla="*/ 6153633 w 6500235"/>
              <a:gd name="connsiteY15" fmla="*/ 1266676 h 5464636"/>
              <a:gd name="connsiteX16" fmla="*/ 6115253 w 6500235"/>
              <a:gd name="connsiteY16" fmla="*/ 1333803 h 5464636"/>
              <a:gd name="connsiteX17" fmla="*/ 6116094 w 6500235"/>
              <a:gd name="connsiteY17" fmla="*/ 1360252 h 5464636"/>
              <a:gd name="connsiteX18" fmla="*/ 6093817 w 6500235"/>
              <a:gd name="connsiteY18" fmla="*/ 1557246 h 5464636"/>
              <a:gd name="connsiteX19" fmla="*/ 6036619 w 6500235"/>
              <a:gd name="connsiteY19" fmla="*/ 1695300 h 5464636"/>
              <a:gd name="connsiteX20" fmla="*/ 6006327 w 6500235"/>
              <a:gd name="connsiteY20" fmla="*/ 1765313 h 5464636"/>
              <a:gd name="connsiteX21" fmla="*/ 5990294 w 6500235"/>
              <a:gd name="connsiteY21" fmla="*/ 1829516 h 5464636"/>
              <a:gd name="connsiteX22" fmla="*/ 5951522 w 6500235"/>
              <a:gd name="connsiteY22" fmla="*/ 1913734 h 5464636"/>
              <a:gd name="connsiteX23" fmla="*/ 5851829 w 6500235"/>
              <a:gd name="connsiteY23" fmla="*/ 2042661 h 5464636"/>
              <a:gd name="connsiteX24" fmla="*/ 5843359 w 6500235"/>
              <a:gd name="connsiteY24" fmla="*/ 2063211 h 5464636"/>
              <a:gd name="connsiteX25" fmla="*/ 5841612 w 6500235"/>
              <a:gd name="connsiteY25" fmla="*/ 2071738 h 5464636"/>
              <a:gd name="connsiteX26" fmla="*/ 5835993 w 6500235"/>
              <a:gd name="connsiteY26" fmla="*/ 2082516 h 5464636"/>
              <a:gd name="connsiteX27" fmla="*/ 5835396 w 6500235"/>
              <a:gd name="connsiteY27" fmla="*/ 2082526 h 5464636"/>
              <a:gd name="connsiteX28" fmla="*/ 5831029 w 6500235"/>
              <a:gd name="connsiteY28" fmla="*/ 2093117 h 5464636"/>
              <a:gd name="connsiteX29" fmla="*/ 5737995 w 6500235"/>
              <a:gd name="connsiteY29" fmla="*/ 2189215 h 5464636"/>
              <a:gd name="connsiteX30" fmla="*/ 5724175 w 6500235"/>
              <a:gd name="connsiteY30" fmla="*/ 2265929 h 5464636"/>
              <a:gd name="connsiteX31" fmla="*/ 5669829 w 6500235"/>
              <a:gd name="connsiteY31" fmla="*/ 2335401 h 5464636"/>
              <a:gd name="connsiteX32" fmla="*/ 5612139 w 6500235"/>
              <a:gd name="connsiteY32" fmla="*/ 2453657 h 5464636"/>
              <a:gd name="connsiteX33" fmla="*/ 5594475 w 6500235"/>
              <a:gd name="connsiteY33" fmla="*/ 2615311 h 5464636"/>
              <a:gd name="connsiteX34" fmla="*/ 5536384 w 6500235"/>
              <a:gd name="connsiteY34" fmla="*/ 2755975 h 5464636"/>
              <a:gd name="connsiteX35" fmla="*/ 5485137 w 6500235"/>
              <a:gd name="connsiteY35" fmla="*/ 2848281 h 5464636"/>
              <a:gd name="connsiteX36" fmla="*/ 5325962 w 6500235"/>
              <a:gd name="connsiteY36" fmla="*/ 3162656 h 5464636"/>
              <a:gd name="connsiteX37" fmla="*/ 5243182 w 6500235"/>
              <a:gd name="connsiteY37" fmla="*/ 3288494 h 5464636"/>
              <a:gd name="connsiteX38" fmla="*/ 5237100 w 6500235"/>
              <a:gd name="connsiteY38" fmla="*/ 3363382 h 5464636"/>
              <a:gd name="connsiteX39" fmla="*/ 5210973 w 6500235"/>
              <a:gd name="connsiteY39" fmla="*/ 3381298 h 5464636"/>
              <a:gd name="connsiteX40" fmla="*/ 5206067 w 6500235"/>
              <a:gd name="connsiteY40" fmla="*/ 3384167 h 5464636"/>
              <a:gd name="connsiteX41" fmla="*/ 5181176 w 6500235"/>
              <a:gd name="connsiteY41" fmla="*/ 3399028 h 5464636"/>
              <a:gd name="connsiteX42" fmla="*/ 5156932 w 6500235"/>
              <a:gd name="connsiteY42" fmla="*/ 3419249 h 5464636"/>
              <a:gd name="connsiteX43" fmla="*/ 5139869 w 6500235"/>
              <a:gd name="connsiteY43" fmla="*/ 3450988 h 5464636"/>
              <a:gd name="connsiteX44" fmla="*/ 5071047 w 6500235"/>
              <a:gd name="connsiteY44" fmla="*/ 3608412 h 5464636"/>
              <a:gd name="connsiteX45" fmla="*/ 5022875 w 6500235"/>
              <a:gd name="connsiteY45" fmla="*/ 3698834 h 5464636"/>
              <a:gd name="connsiteX46" fmla="*/ 4993591 w 6500235"/>
              <a:gd name="connsiteY46" fmla="*/ 3727277 h 5464636"/>
              <a:gd name="connsiteX47" fmla="*/ 4960082 w 6500235"/>
              <a:gd name="connsiteY47" fmla="*/ 3770964 h 5464636"/>
              <a:gd name="connsiteX48" fmla="*/ 4956970 w 6500235"/>
              <a:gd name="connsiteY48" fmla="*/ 3791475 h 5464636"/>
              <a:gd name="connsiteX49" fmla="*/ 4941856 w 6500235"/>
              <a:gd name="connsiteY49" fmla="*/ 3797112 h 5464636"/>
              <a:gd name="connsiteX50" fmla="*/ 4913940 w 6500235"/>
              <a:gd name="connsiteY50" fmla="*/ 3820812 h 5464636"/>
              <a:gd name="connsiteX51" fmla="*/ 4811357 w 6500235"/>
              <a:gd name="connsiteY51" fmla="*/ 3871429 h 5464636"/>
              <a:gd name="connsiteX52" fmla="*/ 4783124 w 6500235"/>
              <a:gd name="connsiteY52" fmla="*/ 3882491 h 5464636"/>
              <a:gd name="connsiteX53" fmla="*/ 4724385 w 6500235"/>
              <a:gd name="connsiteY53" fmla="*/ 3930800 h 5464636"/>
              <a:gd name="connsiteX54" fmla="*/ 4632498 w 6500235"/>
              <a:gd name="connsiteY54" fmla="*/ 4019308 h 5464636"/>
              <a:gd name="connsiteX55" fmla="*/ 4611775 w 6500235"/>
              <a:gd name="connsiteY55" fmla="*/ 4036221 h 5464636"/>
              <a:gd name="connsiteX56" fmla="*/ 4589341 w 6500235"/>
              <a:gd name="connsiteY56" fmla="*/ 4043087 h 5464636"/>
              <a:gd name="connsiteX57" fmla="*/ 4580109 w 6500235"/>
              <a:gd name="connsiteY57" fmla="*/ 4037991 h 5464636"/>
              <a:gd name="connsiteX58" fmla="*/ 4567969 w 6500235"/>
              <a:gd name="connsiteY58" fmla="*/ 4046064 h 5464636"/>
              <a:gd name="connsiteX59" fmla="*/ 4563776 w 6500235"/>
              <a:gd name="connsiteY59" fmla="*/ 4046606 h 5464636"/>
              <a:gd name="connsiteX60" fmla="*/ 4540688 w 6500235"/>
              <a:gd name="connsiteY60" fmla="*/ 4051329 h 5464636"/>
              <a:gd name="connsiteX61" fmla="*/ 4515381 w 6500235"/>
              <a:gd name="connsiteY61" fmla="*/ 4101230 h 5464636"/>
              <a:gd name="connsiteX62" fmla="*/ 4464519 w 6500235"/>
              <a:gd name="connsiteY62" fmla="*/ 4129866 h 5464636"/>
              <a:gd name="connsiteX63" fmla="*/ 4258103 w 6500235"/>
              <a:gd name="connsiteY63" fmla="*/ 4281657 h 5464636"/>
              <a:gd name="connsiteX64" fmla="*/ 4110759 w 6500235"/>
              <a:gd name="connsiteY64" fmla="*/ 4475040 h 5464636"/>
              <a:gd name="connsiteX65" fmla="*/ 3977659 w 6500235"/>
              <a:gd name="connsiteY65" fmla="*/ 4576699 h 5464636"/>
              <a:gd name="connsiteX66" fmla="*/ 3839447 w 6500235"/>
              <a:gd name="connsiteY66" fmla="*/ 4686247 h 5464636"/>
              <a:gd name="connsiteX67" fmla="*/ 3160580 w 6500235"/>
              <a:gd name="connsiteY67" fmla="*/ 4816349 h 5464636"/>
              <a:gd name="connsiteX68" fmla="*/ 2824675 w 6500235"/>
              <a:gd name="connsiteY68" fmla="*/ 4861066 h 5464636"/>
              <a:gd name="connsiteX69" fmla="*/ 2704403 w 6500235"/>
              <a:gd name="connsiteY69" fmla="*/ 4872014 h 5464636"/>
              <a:gd name="connsiteX70" fmla="*/ 2432833 w 6500235"/>
              <a:gd name="connsiteY70" fmla="*/ 5046782 h 5464636"/>
              <a:gd name="connsiteX71" fmla="*/ 1930437 w 6500235"/>
              <a:gd name="connsiteY71" fmla="*/ 5242775 h 5464636"/>
              <a:gd name="connsiteX72" fmla="*/ 1853671 w 6500235"/>
              <a:gd name="connsiteY72" fmla="*/ 5310774 h 5464636"/>
              <a:gd name="connsiteX73" fmla="*/ 1813576 w 6500235"/>
              <a:gd name="connsiteY73" fmla="*/ 5366218 h 5464636"/>
              <a:gd name="connsiteX74" fmla="*/ 1777372 w 6500235"/>
              <a:gd name="connsiteY74" fmla="*/ 5364302 h 5464636"/>
              <a:gd name="connsiteX75" fmla="*/ 1733954 w 6500235"/>
              <a:gd name="connsiteY75" fmla="*/ 5365192 h 5464636"/>
              <a:gd name="connsiteX76" fmla="*/ 1672327 w 6500235"/>
              <a:gd name="connsiteY76" fmla="*/ 5408173 h 5464636"/>
              <a:gd name="connsiteX77" fmla="*/ 1641878 w 6500235"/>
              <a:gd name="connsiteY77" fmla="*/ 5399428 h 5464636"/>
              <a:gd name="connsiteX78" fmla="*/ 1636543 w 6500235"/>
              <a:gd name="connsiteY78" fmla="*/ 5397470 h 5464636"/>
              <a:gd name="connsiteX79" fmla="*/ 1609237 w 6500235"/>
              <a:gd name="connsiteY79" fmla="*/ 5387733 h 5464636"/>
              <a:gd name="connsiteX80" fmla="*/ 1578208 w 6500235"/>
              <a:gd name="connsiteY80" fmla="*/ 5381908 h 5464636"/>
              <a:gd name="connsiteX81" fmla="*/ 1542869 w 6500235"/>
              <a:gd name="connsiteY81" fmla="*/ 5388952 h 5464636"/>
              <a:gd name="connsiteX82" fmla="*/ 1377650 w 6500235"/>
              <a:gd name="connsiteY82" fmla="*/ 5436085 h 5464636"/>
              <a:gd name="connsiteX83" fmla="*/ 1277250 w 6500235"/>
              <a:gd name="connsiteY83" fmla="*/ 5456493 h 5464636"/>
              <a:gd name="connsiteX84" fmla="*/ 1236673 w 6500235"/>
              <a:gd name="connsiteY84" fmla="*/ 5452014 h 5464636"/>
              <a:gd name="connsiteX85" fmla="*/ 1181651 w 6500235"/>
              <a:gd name="connsiteY85" fmla="*/ 5453980 h 5464636"/>
              <a:gd name="connsiteX86" fmla="*/ 1163851 w 6500235"/>
              <a:gd name="connsiteY86" fmla="*/ 5464636 h 5464636"/>
              <a:gd name="connsiteX87" fmla="*/ 1149882 w 6500235"/>
              <a:gd name="connsiteY87" fmla="*/ 5456568 h 5464636"/>
              <a:gd name="connsiteX88" fmla="*/ 1113834 w 6500235"/>
              <a:gd name="connsiteY88" fmla="*/ 5450125 h 5464636"/>
              <a:gd name="connsiteX89" fmla="*/ 1009497 w 6500235"/>
              <a:gd name="connsiteY89" fmla="*/ 5403231 h 5464636"/>
              <a:gd name="connsiteX90" fmla="*/ 982993 w 6500235"/>
              <a:gd name="connsiteY90" fmla="*/ 5388499 h 5464636"/>
              <a:gd name="connsiteX91" fmla="*/ 908345 w 6500235"/>
              <a:gd name="connsiteY91" fmla="*/ 5373950 h 5464636"/>
              <a:gd name="connsiteX92" fmla="*/ 781592 w 6500235"/>
              <a:gd name="connsiteY92" fmla="*/ 5359426 h 5464636"/>
              <a:gd name="connsiteX93" fmla="*/ 755358 w 6500235"/>
              <a:gd name="connsiteY93" fmla="*/ 5354209 h 5464636"/>
              <a:gd name="connsiteX94" fmla="*/ 735782 w 6500235"/>
              <a:gd name="connsiteY94" fmla="*/ 5341278 h 5464636"/>
              <a:gd name="connsiteX95" fmla="*/ 733835 w 6500235"/>
              <a:gd name="connsiteY95" fmla="*/ 5330914 h 5464636"/>
              <a:gd name="connsiteX96" fmla="*/ 719882 w 6500235"/>
              <a:gd name="connsiteY96" fmla="*/ 5326690 h 5464636"/>
              <a:gd name="connsiteX97" fmla="*/ 716794 w 6500235"/>
              <a:gd name="connsiteY97" fmla="*/ 5323803 h 5464636"/>
              <a:gd name="connsiteX98" fmla="*/ 698456 w 6500235"/>
              <a:gd name="connsiteY98" fmla="*/ 5309002 h 5464636"/>
              <a:gd name="connsiteX99" fmla="*/ 643860 w 6500235"/>
              <a:gd name="connsiteY99" fmla="*/ 5321249 h 5464636"/>
              <a:gd name="connsiteX100" fmla="*/ 589399 w 6500235"/>
              <a:gd name="connsiteY100" fmla="*/ 5300252 h 5464636"/>
              <a:gd name="connsiteX101" fmla="*/ 340938 w 6500235"/>
              <a:gd name="connsiteY101" fmla="*/ 5237683 h 5464636"/>
              <a:gd name="connsiteX102" fmla="*/ 98001 w 6500235"/>
              <a:gd name="connsiteY102" fmla="*/ 5247147 h 5464636"/>
              <a:gd name="connsiteX103" fmla="*/ 12611 w 6500235"/>
              <a:gd name="connsiteY103" fmla="*/ 5237471 h 5464636"/>
              <a:gd name="connsiteX104" fmla="*/ 0 w 6500235"/>
              <a:gd name="connsiteY104" fmla="*/ 5235168 h 5464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6500235" h="5464636">
                <a:moveTo>
                  <a:pt x="0" y="0"/>
                </a:moveTo>
                <a:lnTo>
                  <a:pt x="6468182" y="0"/>
                </a:lnTo>
                <a:lnTo>
                  <a:pt x="6468122" y="2458"/>
                </a:lnTo>
                <a:cubicBezTo>
                  <a:pt x="6468560" y="7251"/>
                  <a:pt x="6469907" y="16220"/>
                  <a:pt x="6473409" y="34346"/>
                </a:cubicBezTo>
                <a:lnTo>
                  <a:pt x="6492498" y="123264"/>
                </a:lnTo>
                <a:cubicBezTo>
                  <a:pt x="6530248" y="162570"/>
                  <a:pt x="6415597" y="316177"/>
                  <a:pt x="6453347" y="355483"/>
                </a:cubicBezTo>
                <a:lnTo>
                  <a:pt x="6446278" y="407805"/>
                </a:lnTo>
                <a:cubicBezTo>
                  <a:pt x="6438855" y="419268"/>
                  <a:pt x="6492882" y="429673"/>
                  <a:pt x="6479973" y="438480"/>
                </a:cubicBezTo>
                <a:lnTo>
                  <a:pt x="6446200" y="483448"/>
                </a:lnTo>
                <a:lnTo>
                  <a:pt x="6455191" y="585156"/>
                </a:lnTo>
                <a:lnTo>
                  <a:pt x="6455578" y="723310"/>
                </a:lnTo>
                <a:lnTo>
                  <a:pt x="6330650" y="969274"/>
                </a:lnTo>
                <a:lnTo>
                  <a:pt x="6259783" y="1059188"/>
                </a:lnTo>
                <a:lnTo>
                  <a:pt x="6232390" y="1134371"/>
                </a:lnTo>
                <a:cubicBezTo>
                  <a:pt x="6233402" y="1144004"/>
                  <a:pt x="6201701" y="1218096"/>
                  <a:pt x="6197819" y="1226187"/>
                </a:cubicBezTo>
                <a:cubicBezTo>
                  <a:pt x="6193159" y="1247180"/>
                  <a:pt x="6164742" y="1253630"/>
                  <a:pt x="6153633" y="1266676"/>
                </a:cubicBezTo>
                <a:cubicBezTo>
                  <a:pt x="6143047" y="1294138"/>
                  <a:pt x="6121511" y="1318207"/>
                  <a:pt x="6115253" y="1333803"/>
                </a:cubicBezTo>
                <a:lnTo>
                  <a:pt x="6116094" y="1360252"/>
                </a:lnTo>
                <a:cubicBezTo>
                  <a:pt x="6112521" y="1397492"/>
                  <a:pt x="6092279" y="1498732"/>
                  <a:pt x="6093817" y="1557246"/>
                </a:cubicBezTo>
                <a:cubicBezTo>
                  <a:pt x="6112537" y="1631581"/>
                  <a:pt x="6029709" y="1634839"/>
                  <a:pt x="6036619" y="1695300"/>
                </a:cubicBezTo>
                <a:cubicBezTo>
                  <a:pt x="6031562" y="1739504"/>
                  <a:pt x="6015527" y="1737756"/>
                  <a:pt x="6006327" y="1765313"/>
                </a:cubicBezTo>
                <a:lnTo>
                  <a:pt x="5990294" y="1829516"/>
                </a:lnTo>
                <a:lnTo>
                  <a:pt x="5951522" y="1913734"/>
                </a:lnTo>
                <a:lnTo>
                  <a:pt x="5851829" y="2042661"/>
                </a:lnTo>
                <a:lnTo>
                  <a:pt x="5843359" y="2063211"/>
                </a:lnTo>
                <a:lnTo>
                  <a:pt x="5841612" y="2071738"/>
                </a:lnTo>
                <a:cubicBezTo>
                  <a:pt x="5839874" y="2077314"/>
                  <a:pt x="5838027" y="2080639"/>
                  <a:pt x="5835993" y="2082516"/>
                </a:cubicBezTo>
                <a:lnTo>
                  <a:pt x="5835396" y="2082526"/>
                </a:lnTo>
                <a:lnTo>
                  <a:pt x="5831029" y="2093117"/>
                </a:lnTo>
                <a:cubicBezTo>
                  <a:pt x="5814796" y="2110898"/>
                  <a:pt x="5755804" y="2160414"/>
                  <a:pt x="5737995" y="2189215"/>
                </a:cubicBezTo>
                <a:lnTo>
                  <a:pt x="5724175" y="2265929"/>
                </a:lnTo>
                <a:lnTo>
                  <a:pt x="5669829" y="2335401"/>
                </a:lnTo>
                <a:cubicBezTo>
                  <a:pt x="5651157" y="2366689"/>
                  <a:pt x="5624698" y="2407006"/>
                  <a:pt x="5612139" y="2453657"/>
                </a:cubicBezTo>
                <a:cubicBezTo>
                  <a:pt x="5613080" y="2462242"/>
                  <a:pt x="5589909" y="2606987"/>
                  <a:pt x="5594475" y="2615311"/>
                </a:cubicBezTo>
                <a:cubicBezTo>
                  <a:pt x="5543837" y="2727416"/>
                  <a:pt x="5569297" y="2670766"/>
                  <a:pt x="5536384" y="2755975"/>
                </a:cubicBezTo>
                <a:cubicBezTo>
                  <a:pt x="5489430" y="2846258"/>
                  <a:pt x="5525492" y="2766772"/>
                  <a:pt x="5485137" y="2848281"/>
                </a:cubicBezTo>
                <a:cubicBezTo>
                  <a:pt x="5448822" y="3003712"/>
                  <a:pt x="5363748" y="3103068"/>
                  <a:pt x="5325962" y="3162656"/>
                </a:cubicBezTo>
                <a:cubicBezTo>
                  <a:pt x="5253622" y="3181861"/>
                  <a:pt x="5277001" y="3245633"/>
                  <a:pt x="5243182" y="3288494"/>
                </a:cubicBezTo>
                <a:cubicBezTo>
                  <a:pt x="5294574" y="3300239"/>
                  <a:pt x="5188097" y="3332721"/>
                  <a:pt x="5237100" y="3363382"/>
                </a:cubicBezTo>
                <a:cubicBezTo>
                  <a:pt x="5229393" y="3370212"/>
                  <a:pt x="5220383" y="3375861"/>
                  <a:pt x="5210973" y="3381298"/>
                </a:cubicBezTo>
                <a:lnTo>
                  <a:pt x="5206067" y="3384167"/>
                </a:lnTo>
                <a:lnTo>
                  <a:pt x="5181176" y="3399028"/>
                </a:lnTo>
                <a:lnTo>
                  <a:pt x="5156932" y="3419249"/>
                </a:lnTo>
                <a:cubicBezTo>
                  <a:pt x="5149536" y="3427761"/>
                  <a:pt x="5143548" y="3438016"/>
                  <a:pt x="5139869" y="3450988"/>
                </a:cubicBezTo>
                <a:cubicBezTo>
                  <a:pt x="5146719" y="3504063"/>
                  <a:pt x="5059912" y="3541590"/>
                  <a:pt x="5071047" y="3608412"/>
                </a:cubicBezTo>
                <a:cubicBezTo>
                  <a:pt x="5070846" y="3631419"/>
                  <a:pt x="5043958" y="3693036"/>
                  <a:pt x="5022875" y="3698834"/>
                </a:cubicBezTo>
                <a:cubicBezTo>
                  <a:pt x="5013974" y="3710474"/>
                  <a:pt x="5013417" y="3727656"/>
                  <a:pt x="4993591" y="3727277"/>
                </a:cubicBezTo>
                <a:cubicBezTo>
                  <a:pt x="4968613" y="3729497"/>
                  <a:pt x="4982010" y="3786407"/>
                  <a:pt x="4960082" y="3770964"/>
                </a:cubicBezTo>
                <a:lnTo>
                  <a:pt x="4956970" y="3791475"/>
                </a:lnTo>
                <a:lnTo>
                  <a:pt x="4941856" y="3797112"/>
                </a:lnTo>
                <a:cubicBezTo>
                  <a:pt x="4926079" y="3802652"/>
                  <a:pt x="4914700" y="3807674"/>
                  <a:pt x="4913940" y="3820812"/>
                </a:cubicBezTo>
                <a:cubicBezTo>
                  <a:pt x="4892190" y="3833198"/>
                  <a:pt x="4833159" y="3861149"/>
                  <a:pt x="4811357" y="3871429"/>
                </a:cubicBezTo>
                <a:cubicBezTo>
                  <a:pt x="4797781" y="3865368"/>
                  <a:pt x="4792555" y="3877060"/>
                  <a:pt x="4783124" y="3882491"/>
                </a:cubicBezTo>
                <a:cubicBezTo>
                  <a:pt x="4766941" y="3880328"/>
                  <a:pt x="4731009" y="3914983"/>
                  <a:pt x="4724385" y="3930800"/>
                </a:cubicBezTo>
                <a:cubicBezTo>
                  <a:pt x="4713231" y="3980170"/>
                  <a:pt x="4642737" y="3980680"/>
                  <a:pt x="4632498" y="4019308"/>
                </a:cubicBezTo>
                <a:cubicBezTo>
                  <a:pt x="4626302" y="4027186"/>
                  <a:pt x="4619277" y="4032511"/>
                  <a:pt x="4611775" y="4036221"/>
                </a:cubicBezTo>
                <a:lnTo>
                  <a:pt x="4589341" y="4043087"/>
                </a:lnTo>
                <a:lnTo>
                  <a:pt x="4580109" y="4037991"/>
                </a:lnTo>
                <a:lnTo>
                  <a:pt x="4567969" y="4046064"/>
                </a:lnTo>
                <a:lnTo>
                  <a:pt x="4563776" y="4046606"/>
                </a:lnTo>
                <a:cubicBezTo>
                  <a:pt x="4555747" y="4047607"/>
                  <a:pt x="4547933" y="4048870"/>
                  <a:pt x="4540688" y="4051329"/>
                </a:cubicBezTo>
                <a:cubicBezTo>
                  <a:pt x="4565869" y="4086818"/>
                  <a:pt x="4483221" y="4078096"/>
                  <a:pt x="4515381" y="4101230"/>
                </a:cubicBezTo>
                <a:cubicBezTo>
                  <a:pt x="4479955" y="4120917"/>
                  <a:pt x="4519860" y="4137768"/>
                  <a:pt x="4464519" y="4129866"/>
                </a:cubicBezTo>
                <a:cubicBezTo>
                  <a:pt x="4421638" y="4159938"/>
                  <a:pt x="4317063" y="4224128"/>
                  <a:pt x="4258103" y="4281657"/>
                </a:cubicBezTo>
                <a:cubicBezTo>
                  <a:pt x="4226114" y="4312610"/>
                  <a:pt x="4157498" y="4425865"/>
                  <a:pt x="4110759" y="4475040"/>
                </a:cubicBezTo>
                <a:cubicBezTo>
                  <a:pt x="4061483" y="4509465"/>
                  <a:pt x="4039551" y="4565920"/>
                  <a:pt x="3977659" y="4576699"/>
                </a:cubicBezTo>
                <a:cubicBezTo>
                  <a:pt x="3932441" y="4611898"/>
                  <a:pt x="3975626" y="4646304"/>
                  <a:pt x="3839447" y="4686247"/>
                </a:cubicBezTo>
                <a:cubicBezTo>
                  <a:pt x="3580144" y="4740330"/>
                  <a:pt x="3329709" y="4787213"/>
                  <a:pt x="3160580" y="4816349"/>
                </a:cubicBezTo>
                <a:cubicBezTo>
                  <a:pt x="2991451" y="4845486"/>
                  <a:pt x="2914879" y="4858878"/>
                  <a:pt x="2824675" y="4861066"/>
                </a:cubicBezTo>
                <a:cubicBezTo>
                  <a:pt x="2734469" y="4863255"/>
                  <a:pt x="2739276" y="4877394"/>
                  <a:pt x="2704403" y="4872014"/>
                </a:cubicBezTo>
                <a:lnTo>
                  <a:pt x="2432833" y="5046782"/>
                </a:lnTo>
                <a:cubicBezTo>
                  <a:pt x="2305425" y="5066979"/>
                  <a:pt x="2054694" y="5159073"/>
                  <a:pt x="1930437" y="5242775"/>
                </a:cubicBezTo>
                <a:cubicBezTo>
                  <a:pt x="1899374" y="5263700"/>
                  <a:pt x="1874710" y="5286565"/>
                  <a:pt x="1853671" y="5310774"/>
                </a:cubicBezTo>
                <a:lnTo>
                  <a:pt x="1813576" y="5366218"/>
                </a:lnTo>
                <a:lnTo>
                  <a:pt x="1777372" y="5364302"/>
                </a:lnTo>
                <a:cubicBezTo>
                  <a:pt x="1762199" y="5364316"/>
                  <a:pt x="1747600" y="5364892"/>
                  <a:pt x="1733954" y="5365192"/>
                </a:cubicBezTo>
                <a:cubicBezTo>
                  <a:pt x="1757610" y="5412303"/>
                  <a:pt x="1664780" y="5350861"/>
                  <a:pt x="1672327" y="5408173"/>
                </a:cubicBezTo>
                <a:cubicBezTo>
                  <a:pt x="1662152" y="5406577"/>
                  <a:pt x="1652061" y="5403224"/>
                  <a:pt x="1641878" y="5399428"/>
                </a:cubicBezTo>
                <a:lnTo>
                  <a:pt x="1636543" y="5397470"/>
                </a:lnTo>
                <a:lnTo>
                  <a:pt x="1609237" y="5387733"/>
                </a:lnTo>
                <a:lnTo>
                  <a:pt x="1578208" y="5381908"/>
                </a:lnTo>
                <a:cubicBezTo>
                  <a:pt x="1566936" y="5381622"/>
                  <a:pt x="1555216" y="5383532"/>
                  <a:pt x="1542869" y="5388952"/>
                </a:cubicBezTo>
                <a:cubicBezTo>
                  <a:pt x="1506297" y="5428020"/>
                  <a:pt x="1422097" y="5384960"/>
                  <a:pt x="1377650" y="5436085"/>
                </a:cubicBezTo>
                <a:cubicBezTo>
                  <a:pt x="1359779" y="5450575"/>
                  <a:pt x="1295142" y="5469062"/>
                  <a:pt x="1277250" y="5456493"/>
                </a:cubicBezTo>
                <a:cubicBezTo>
                  <a:pt x="1262607" y="5457038"/>
                  <a:pt x="1249002" y="5467545"/>
                  <a:pt x="1236673" y="5452014"/>
                </a:cubicBezTo>
                <a:cubicBezTo>
                  <a:pt x="1219061" y="5434163"/>
                  <a:pt x="1183698" y="5480722"/>
                  <a:pt x="1181651" y="5453980"/>
                </a:cubicBezTo>
                <a:lnTo>
                  <a:pt x="1163851" y="5464636"/>
                </a:lnTo>
                <a:lnTo>
                  <a:pt x="1149882" y="5456568"/>
                </a:lnTo>
                <a:cubicBezTo>
                  <a:pt x="1135567" y="5447927"/>
                  <a:pt x="1124449" y="5442349"/>
                  <a:pt x="1113834" y="5450125"/>
                </a:cubicBezTo>
                <a:cubicBezTo>
                  <a:pt x="1090436" y="5441236"/>
                  <a:pt x="1031303" y="5413502"/>
                  <a:pt x="1009497" y="5403231"/>
                </a:cubicBezTo>
                <a:cubicBezTo>
                  <a:pt x="1005528" y="5388904"/>
                  <a:pt x="993185" y="5392315"/>
                  <a:pt x="982993" y="5388499"/>
                </a:cubicBezTo>
                <a:cubicBezTo>
                  <a:pt x="974358" y="5374641"/>
                  <a:pt x="924760" y="5368990"/>
                  <a:pt x="908345" y="5373950"/>
                </a:cubicBezTo>
                <a:cubicBezTo>
                  <a:pt x="863169" y="5396774"/>
                  <a:pt x="817902" y="5342732"/>
                  <a:pt x="781592" y="5359426"/>
                </a:cubicBezTo>
                <a:cubicBezTo>
                  <a:pt x="771573" y="5359661"/>
                  <a:pt x="762995" y="5357633"/>
                  <a:pt x="755358" y="5354209"/>
                </a:cubicBezTo>
                <a:lnTo>
                  <a:pt x="735782" y="5341278"/>
                </a:lnTo>
                <a:lnTo>
                  <a:pt x="733835" y="5330914"/>
                </a:lnTo>
                <a:lnTo>
                  <a:pt x="719882" y="5326690"/>
                </a:lnTo>
                <a:lnTo>
                  <a:pt x="716794" y="5323803"/>
                </a:lnTo>
                <a:cubicBezTo>
                  <a:pt x="710911" y="5318247"/>
                  <a:pt x="704963" y="5313024"/>
                  <a:pt x="698456" y="5309002"/>
                </a:cubicBezTo>
                <a:cubicBezTo>
                  <a:pt x="687114" y="5351013"/>
                  <a:pt x="641230" y="5281721"/>
                  <a:pt x="643860" y="5321249"/>
                </a:cubicBezTo>
                <a:cubicBezTo>
                  <a:pt x="606127" y="5306461"/>
                  <a:pt x="618532" y="5347963"/>
                  <a:pt x="589399" y="5300252"/>
                </a:cubicBezTo>
                <a:cubicBezTo>
                  <a:pt x="538911" y="5286324"/>
                  <a:pt x="422837" y="5246534"/>
                  <a:pt x="340938" y="5237683"/>
                </a:cubicBezTo>
                <a:cubicBezTo>
                  <a:pt x="296702" y="5232715"/>
                  <a:pt x="165679" y="5251892"/>
                  <a:pt x="98001" y="5247147"/>
                </a:cubicBezTo>
                <a:cubicBezTo>
                  <a:pt x="69043" y="5239103"/>
                  <a:pt x="40189" y="5239836"/>
                  <a:pt x="12611" y="5237471"/>
                </a:cubicBezTo>
                <a:lnTo>
                  <a:pt x="0" y="5235168"/>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41DB7A-7123-4013-B9CC-D410A1E4590B}"/>
              </a:ext>
            </a:extLst>
          </p:cNvPr>
          <p:cNvSpPr>
            <a:spLocks noGrp="1"/>
          </p:cNvSpPr>
          <p:nvPr>
            <p:ph type="title"/>
          </p:nvPr>
        </p:nvSpPr>
        <p:spPr>
          <a:xfrm>
            <a:off x="724256" y="615951"/>
            <a:ext cx="4774177" cy="2071590"/>
          </a:xfrm>
        </p:spPr>
        <p:txBody>
          <a:bodyPr anchor="b">
            <a:normAutofit/>
          </a:bodyPr>
          <a:lstStyle/>
          <a:p>
            <a:pPr algn="ctr"/>
            <a:r>
              <a:rPr lang="en-US"/>
              <a:t>Nashville Cemetery interments</a:t>
            </a:r>
          </a:p>
        </p:txBody>
      </p:sp>
      <p:sp>
        <p:nvSpPr>
          <p:cNvPr id="25" name="Freeform: Shape 19">
            <a:extLst>
              <a:ext uri="{FF2B5EF4-FFF2-40B4-BE49-F238E27FC236}">
                <a16:creationId xmlns:a16="http://schemas.microsoft.com/office/drawing/2014/main" id="{CF93DC6C-1BFD-4414-BF23-471C8831C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81305" y="3440576"/>
            <a:ext cx="3660078" cy="2505485"/>
          </a:xfrm>
          <a:custGeom>
            <a:avLst/>
            <a:gdLst>
              <a:gd name="connsiteX0" fmla="*/ 0 w 2400300"/>
              <a:gd name="connsiteY0" fmla="*/ 0 h 2400300"/>
              <a:gd name="connsiteX1" fmla="*/ 2400300 w 2400300"/>
              <a:gd name="connsiteY1" fmla="*/ 0 h 2400300"/>
              <a:gd name="connsiteX2" fmla="*/ 2400300 w 2400300"/>
              <a:gd name="connsiteY2" fmla="*/ 2400300 h 2400300"/>
              <a:gd name="connsiteX3" fmla="*/ 0 w 2400300"/>
              <a:gd name="connsiteY3" fmla="*/ 2400300 h 2400300"/>
            </a:gdLst>
            <a:ahLst/>
            <a:cxnLst>
              <a:cxn ang="0">
                <a:pos x="connsiteX0" y="connsiteY0"/>
              </a:cxn>
              <a:cxn ang="0">
                <a:pos x="connsiteX1" y="connsiteY1"/>
              </a:cxn>
              <a:cxn ang="0">
                <a:pos x="connsiteX2" y="connsiteY2"/>
              </a:cxn>
              <a:cxn ang="0">
                <a:pos x="connsiteX3" y="connsiteY3"/>
              </a:cxn>
            </a:cxnLst>
            <a:rect l="l" t="t" r="r" b="b"/>
            <a:pathLst>
              <a:path w="2400300" h="2400300">
                <a:moveTo>
                  <a:pt x="0" y="0"/>
                </a:moveTo>
                <a:lnTo>
                  <a:pt x="2400300" y="0"/>
                </a:lnTo>
                <a:lnTo>
                  <a:pt x="2400300" y="2400300"/>
                </a:lnTo>
                <a:lnTo>
                  <a:pt x="0" y="2400300"/>
                </a:lnTo>
                <a:close/>
              </a:path>
            </a:pathLst>
          </a:custGeom>
          <a:solidFill>
            <a:srgbClr val="FFFFFF"/>
          </a:solidFill>
          <a:ln>
            <a:noFill/>
          </a:ln>
          <a:effectLst>
            <a:outerShdw blurRad="25400" dist="12700" dir="30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Content Placeholder 2">
            <a:extLst>
              <a:ext uri="{FF2B5EF4-FFF2-40B4-BE49-F238E27FC236}">
                <a16:creationId xmlns:a16="http://schemas.microsoft.com/office/drawing/2014/main" id="{6427DC25-072E-47C7-9A1E-6DE098C49816}"/>
              </a:ext>
            </a:extLst>
          </p:cNvPr>
          <p:cNvSpPr>
            <a:spLocks noGrp="1"/>
          </p:cNvSpPr>
          <p:nvPr>
            <p:ph idx="1"/>
          </p:nvPr>
        </p:nvSpPr>
        <p:spPr>
          <a:xfrm>
            <a:off x="6456764" y="2687541"/>
            <a:ext cx="4601882" cy="3443105"/>
          </a:xfrm>
        </p:spPr>
        <p:txBody>
          <a:bodyPr anchor="ctr">
            <a:normAutofit/>
          </a:bodyPr>
          <a:lstStyle/>
          <a:p>
            <a:r>
              <a:rPr lang="en-US" dirty="0"/>
              <a:t>Among those interred in the cemetery are two of Nashville's founders, four Confederate generals, one Tennessee Governor, and twenty-two mayors of Nashville. Also buried there are numerous soldiers, schoolteachers, former slaves, early civic leaders, and other.</a:t>
            </a:r>
          </a:p>
        </p:txBody>
      </p:sp>
      <p:pic>
        <p:nvPicPr>
          <p:cNvPr id="4" name="Picture 3">
            <a:extLst>
              <a:ext uri="{FF2B5EF4-FFF2-40B4-BE49-F238E27FC236}">
                <a16:creationId xmlns:a16="http://schemas.microsoft.com/office/drawing/2014/main" id="{D9420DA3-3E72-4CA1-B861-CDBA08F9E567}"/>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r="5" b="233"/>
          <a:stretch/>
        </p:blipFill>
        <p:spPr bwMode="auto">
          <a:xfrm>
            <a:off x="1398929" y="3555468"/>
            <a:ext cx="3434234" cy="2287123"/>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6">
            <a:extLst>
              <a:ext uri="{FF2B5EF4-FFF2-40B4-BE49-F238E27FC236}">
                <a16:creationId xmlns:a16="http://schemas.microsoft.com/office/drawing/2014/main" id="{001928A5-13A8-4372-8A77-BCAAE5553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57469" y="5753325"/>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5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767321BA-68D7-4701-9F7C-61D1BFB1B039}"/>
              </a:ext>
            </a:extLst>
          </p:cNvPr>
          <p:cNvSpPr txBox="1"/>
          <p:nvPr/>
        </p:nvSpPr>
        <p:spPr>
          <a:xfrm>
            <a:off x="6370616" y="1480767"/>
            <a:ext cx="4774177" cy="1323439"/>
          </a:xfrm>
          <a:prstGeom prst="rect">
            <a:avLst/>
          </a:prstGeom>
          <a:noFill/>
        </p:spPr>
        <p:txBody>
          <a:bodyPr wrap="square">
            <a:spAutoFit/>
          </a:bodyPr>
          <a:lstStyle/>
          <a:p>
            <a:pPr marL="342900" indent="-342900">
              <a:buFont typeface="Arial" panose="020B0604020202020204" pitchFamily="34" charset="0"/>
              <a:buChar char="•"/>
            </a:pPr>
            <a:r>
              <a:rPr lang="en-US" sz="2000" spc="50" dirty="0">
                <a:solidFill>
                  <a:schemeClr val="tx1">
                    <a:lumMod val="85000"/>
                    <a:lumOff val="15000"/>
                  </a:schemeClr>
                </a:solidFill>
                <a:ea typeface="Batang" panose="02030600000101010101" pitchFamily="18" charset="-127"/>
              </a:rPr>
              <a:t>The cemetery was established in 1822 and is home to more than 22,000 remains, including many famous and historic Nashvillians.</a:t>
            </a:r>
          </a:p>
        </p:txBody>
      </p:sp>
    </p:spTree>
    <p:extLst>
      <p:ext uri="{BB962C8B-B14F-4D97-AF65-F5344CB8AC3E}">
        <p14:creationId xmlns:p14="http://schemas.microsoft.com/office/powerpoint/2010/main" val="3395608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16958-21CC-443B-8A60-DA39A1B77EE1}"/>
              </a:ext>
            </a:extLst>
          </p:cNvPr>
          <p:cNvSpPr>
            <a:spLocks noGrp="1"/>
          </p:cNvSpPr>
          <p:nvPr>
            <p:ph type="title"/>
          </p:nvPr>
        </p:nvSpPr>
        <p:spPr>
          <a:xfrm>
            <a:off x="259109" y="416375"/>
            <a:ext cx="10241517" cy="1216023"/>
          </a:xfrm>
        </p:spPr>
        <p:txBody>
          <a:bodyPr>
            <a:normAutofit/>
          </a:bodyPr>
          <a:lstStyle/>
          <a:p>
            <a:pPr algn="ctr"/>
            <a:r>
              <a:rPr lang="en-US" sz="2400" dirty="0">
                <a:solidFill>
                  <a:schemeClr val="accent1">
                    <a:lumMod val="75000"/>
                  </a:schemeClr>
                </a:solidFill>
              </a:rPr>
              <a:t>Change in Causes of death</a:t>
            </a:r>
            <a:br>
              <a:rPr lang="en-US" sz="2400" dirty="0">
                <a:solidFill>
                  <a:schemeClr val="accent1">
                    <a:lumMod val="75000"/>
                  </a:schemeClr>
                </a:solidFill>
              </a:rPr>
            </a:br>
            <a:r>
              <a:rPr lang="en-US" sz="2400" dirty="0">
                <a:solidFill>
                  <a:schemeClr val="accent1">
                    <a:lumMod val="75000"/>
                  </a:schemeClr>
                </a:solidFill>
              </a:rPr>
              <a:t> over last century</a:t>
            </a:r>
          </a:p>
        </p:txBody>
      </p:sp>
      <p:graphicFrame>
        <p:nvGraphicFramePr>
          <p:cNvPr id="6" name="Content Placeholder 5">
            <a:extLst>
              <a:ext uri="{FF2B5EF4-FFF2-40B4-BE49-F238E27FC236}">
                <a16:creationId xmlns:a16="http://schemas.microsoft.com/office/drawing/2014/main" id="{560E2FF4-4DA3-450E-8F52-A68CD606C73B}"/>
              </a:ext>
            </a:extLst>
          </p:cNvPr>
          <p:cNvGraphicFramePr>
            <a:graphicFrameLocks noGrp="1"/>
          </p:cNvGraphicFramePr>
          <p:nvPr>
            <p:ph idx="1"/>
            <p:extLst>
              <p:ext uri="{D42A27DB-BD31-4B8C-83A1-F6EECF244321}">
                <p14:modId xmlns:p14="http://schemas.microsoft.com/office/powerpoint/2010/main" val="1829010911"/>
              </p:ext>
            </p:extLst>
          </p:nvPr>
        </p:nvGraphicFramePr>
        <p:xfrm>
          <a:off x="6178858" y="1461042"/>
          <a:ext cx="3850958" cy="2591648"/>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81D966B3-6F11-44DB-A995-9CB3DF3EF995}"/>
              </a:ext>
            </a:extLst>
          </p:cNvPr>
          <p:cNvSpPr txBox="1"/>
          <p:nvPr/>
        </p:nvSpPr>
        <p:spPr>
          <a:xfrm>
            <a:off x="808944" y="1975724"/>
            <a:ext cx="3461215" cy="1569660"/>
          </a:xfrm>
          <a:prstGeom prst="rect">
            <a:avLst/>
          </a:prstGeom>
          <a:noFill/>
        </p:spPr>
        <p:txBody>
          <a:bodyPr wrap="square">
            <a:spAutoFit/>
          </a:bodyPr>
          <a:lstStyle/>
          <a:p>
            <a:pPr marL="285750" indent="-285750" algn="just">
              <a:buFont typeface="Arial" panose="020B0604020202020204" pitchFamily="34" charset="0"/>
              <a:buChar char="•"/>
            </a:pPr>
            <a:r>
              <a:rPr lang="en-US" sz="1600" i="0" dirty="0">
                <a:solidFill>
                  <a:srgbClr val="000000"/>
                </a:solidFill>
                <a:effectLst/>
              </a:rPr>
              <a:t>In 1900, pneumonia and influenza, tuberculosis, and diarrhea were the three leading causes of death in the United States, and children under 5 accounted for 40 percent of all deaths from these infections.</a:t>
            </a:r>
            <a:endParaRPr lang="en-US" sz="1600" dirty="0"/>
          </a:p>
        </p:txBody>
      </p:sp>
      <p:sp>
        <p:nvSpPr>
          <p:cNvPr id="12" name="TextBox 11">
            <a:extLst>
              <a:ext uri="{FF2B5EF4-FFF2-40B4-BE49-F238E27FC236}">
                <a16:creationId xmlns:a16="http://schemas.microsoft.com/office/drawing/2014/main" id="{56898F0F-C924-4FB7-8FFB-89F74AF8AA4D}"/>
              </a:ext>
            </a:extLst>
          </p:cNvPr>
          <p:cNvSpPr txBox="1"/>
          <p:nvPr/>
        </p:nvSpPr>
        <p:spPr>
          <a:xfrm>
            <a:off x="729920" y="3907512"/>
            <a:ext cx="3850958" cy="1323439"/>
          </a:xfrm>
          <a:prstGeom prst="rect">
            <a:avLst/>
          </a:prstGeom>
          <a:noFill/>
        </p:spPr>
        <p:txBody>
          <a:bodyPr wrap="square">
            <a:spAutoFit/>
          </a:bodyPr>
          <a:lstStyle/>
          <a:p>
            <a:pPr marL="285750" indent="-285750">
              <a:buFont typeface="Arial" panose="020B0604020202020204" pitchFamily="34" charset="0"/>
              <a:buChar char="•"/>
            </a:pPr>
            <a:r>
              <a:rPr lang="en-US" sz="1600" dirty="0">
                <a:solidFill>
                  <a:srgbClr val="000000"/>
                </a:solidFill>
              </a:rPr>
              <a:t>1864 had the highest number of deaths because of Civil War. Significant number of soldiers died from camp diseases including pneumonia, typhus, and dysentery</a:t>
            </a:r>
          </a:p>
        </p:txBody>
      </p:sp>
      <p:graphicFrame>
        <p:nvGraphicFramePr>
          <p:cNvPr id="16" name="Chart 15">
            <a:extLst>
              <a:ext uri="{FF2B5EF4-FFF2-40B4-BE49-F238E27FC236}">
                <a16:creationId xmlns:a16="http://schemas.microsoft.com/office/drawing/2014/main" id="{013627CE-3127-4269-BB00-8B0350E68442}"/>
              </a:ext>
            </a:extLst>
          </p:cNvPr>
          <p:cNvGraphicFramePr>
            <a:graphicFrameLocks/>
          </p:cNvGraphicFramePr>
          <p:nvPr>
            <p:extLst>
              <p:ext uri="{D42A27DB-BD31-4B8C-83A1-F6EECF244321}">
                <p14:modId xmlns:p14="http://schemas.microsoft.com/office/powerpoint/2010/main" val="1612827753"/>
              </p:ext>
            </p:extLst>
          </p:nvPr>
        </p:nvGraphicFramePr>
        <p:xfrm>
          <a:off x="6178858" y="4185072"/>
          <a:ext cx="3850958" cy="2591648"/>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6178343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F5F9C-8D0B-4158-BC3B-054F8307ACAC}"/>
              </a:ext>
            </a:extLst>
          </p:cNvPr>
          <p:cNvSpPr>
            <a:spLocks noGrp="1"/>
          </p:cNvSpPr>
          <p:nvPr>
            <p:ph type="title"/>
          </p:nvPr>
        </p:nvSpPr>
        <p:spPr>
          <a:xfrm>
            <a:off x="745331" y="253725"/>
            <a:ext cx="9810604" cy="1216024"/>
          </a:xfrm>
        </p:spPr>
        <p:txBody>
          <a:bodyPr>
            <a:normAutofit/>
          </a:bodyPr>
          <a:lstStyle/>
          <a:p>
            <a:pPr algn="l"/>
            <a:r>
              <a:rPr lang="en-US" sz="2200" b="0" i="0" dirty="0">
                <a:solidFill>
                  <a:schemeClr val="accent1">
                    <a:lumMod val="75000"/>
                  </a:schemeClr>
                </a:solidFill>
                <a:effectLst/>
                <a:latin typeface="+mn-lt"/>
              </a:rPr>
              <a:t>How the First Women Doctors Changed the World of Medicine</a:t>
            </a:r>
            <a:endParaRPr lang="en-US" sz="2200" b="1" i="0" dirty="0">
              <a:solidFill>
                <a:schemeClr val="accent1">
                  <a:lumMod val="75000"/>
                </a:schemeClr>
              </a:solidFill>
              <a:effectLst/>
              <a:latin typeface="+mn-lt"/>
            </a:endParaRPr>
          </a:p>
        </p:txBody>
      </p:sp>
      <p:pic>
        <p:nvPicPr>
          <p:cNvPr id="7" name="Picture 6" descr="Revisiting the &amp;#39;She Doctor&amp;#39; Panic of 1869">
            <a:extLst>
              <a:ext uri="{FF2B5EF4-FFF2-40B4-BE49-F238E27FC236}">
                <a16:creationId xmlns:a16="http://schemas.microsoft.com/office/drawing/2014/main" id="{44B4B681-9386-4F0A-B6BA-AE585A149BAF}"/>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1098" y="4416819"/>
            <a:ext cx="1711285" cy="2262421"/>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53BE771D-31B5-4BC8-908A-01A2640FCEA1}"/>
              </a:ext>
            </a:extLst>
          </p:cNvPr>
          <p:cNvSpPr txBox="1"/>
          <p:nvPr/>
        </p:nvSpPr>
        <p:spPr>
          <a:xfrm>
            <a:off x="5179797" y="1170664"/>
            <a:ext cx="6266872" cy="369332"/>
          </a:xfrm>
          <a:prstGeom prst="rect">
            <a:avLst/>
          </a:prstGeom>
          <a:noFill/>
        </p:spPr>
        <p:txBody>
          <a:bodyPr wrap="square">
            <a:spAutoFit/>
          </a:bodyPr>
          <a:lstStyle/>
          <a:p>
            <a:r>
              <a:rPr lang="en-US" i="1" dirty="0">
                <a:solidFill>
                  <a:schemeClr val="accent5">
                    <a:lumMod val="75000"/>
                  </a:schemeClr>
                </a:solidFill>
              </a:rPr>
              <a:t>The First Woman Doctor: Elizabeth Blackwell, M.D</a:t>
            </a:r>
            <a:r>
              <a:rPr lang="en-US" dirty="0">
                <a:solidFill>
                  <a:schemeClr val="accent1">
                    <a:lumMod val="75000"/>
                  </a:schemeClr>
                </a:solidFill>
              </a:rPr>
              <a:t>.</a:t>
            </a:r>
          </a:p>
        </p:txBody>
      </p:sp>
      <p:sp>
        <p:nvSpPr>
          <p:cNvPr id="11" name="TextBox 10">
            <a:extLst>
              <a:ext uri="{FF2B5EF4-FFF2-40B4-BE49-F238E27FC236}">
                <a16:creationId xmlns:a16="http://schemas.microsoft.com/office/drawing/2014/main" id="{6785427D-84DD-433A-BAB3-20711080E1CC}"/>
              </a:ext>
            </a:extLst>
          </p:cNvPr>
          <p:cNvSpPr txBox="1"/>
          <p:nvPr/>
        </p:nvSpPr>
        <p:spPr>
          <a:xfrm>
            <a:off x="181401" y="2051996"/>
            <a:ext cx="4516581" cy="892552"/>
          </a:xfrm>
          <a:prstGeom prst="rect">
            <a:avLst/>
          </a:prstGeom>
          <a:noFill/>
        </p:spPr>
        <p:txBody>
          <a:bodyPr wrap="square">
            <a:spAutoFit/>
          </a:bodyPr>
          <a:lstStyle/>
          <a:p>
            <a:pPr marL="285750" indent="-285750">
              <a:buFont typeface="Arial" panose="020B0604020202020204" pitchFamily="34" charset="0"/>
              <a:buChar char="•"/>
            </a:pPr>
            <a:r>
              <a:rPr lang="en-US" sz="1600" b="0" i="0" dirty="0">
                <a:solidFill>
                  <a:srgbClr val="2B2B2B"/>
                </a:solidFill>
                <a:effectLst/>
              </a:rPr>
              <a:t>Historically in the United States, young women ran a high risk of dying during or after childbirth,</a:t>
            </a:r>
            <a:r>
              <a:rPr lang="en-US" sz="1800" dirty="0">
                <a:effectLst/>
              </a:rPr>
              <a:t> 600 women per 100,000 birth</a:t>
            </a:r>
            <a:endParaRPr lang="en-US" sz="1600" dirty="0"/>
          </a:p>
        </p:txBody>
      </p:sp>
      <p:sp>
        <p:nvSpPr>
          <p:cNvPr id="13" name="TextBox 12">
            <a:extLst>
              <a:ext uri="{FF2B5EF4-FFF2-40B4-BE49-F238E27FC236}">
                <a16:creationId xmlns:a16="http://schemas.microsoft.com/office/drawing/2014/main" id="{DC95F59D-636D-4AF4-89FA-B0ADFBFADB0C}"/>
              </a:ext>
            </a:extLst>
          </p:cNvPr>
          <p:cNvSpPr txBox="1"/>
          <p:nvPr/>
        </p:nvSpPr>
        <p:spPr>
          <a:xfrm>
            <a:off x="181401" y="2942020"/>
            <a:ext cx="5360417" cy="584775"/>
          </a:xfrm>
          <a:prstGeom prst="rect">
            <a:avLst/>
          </a:prstGeom>
          <a:noFill/>
        </p:spPr>
        <p:txBody>
          <a:bodyPr wrap="square">
            <a:spAutoFit/>
          </a:bodyPr>
          <a:lstStyle/>
          <a:p>
            <a:pPr marL="285750" indent="-285750">
              <a:buFont typeface="Arial" panose="020B0604020202020204" pitchFamily="34" charset="0"/>
              <a:buChar char="•"/>
            </a:pPr>
            <a:r>
              <a:rPr lang="en-US" sz="1600" dirty="0">
                <a:effectLst/>
                <a:latin typeface="+mj-lt"/>
              </a:rPr>
              <a:t>For most of European and U.S. history, midwives had attended births. Some were incompetent, some were skilled</a:t>
            </a:r>
            <a:endParaRPr lang="en-US" sz="1600" dirty="0">
              <a:latin typeface="+mj-lt"/>
            </a:endParaRPr>
          </a:p>
        </p:txBody>
      </p:sp>
      <p:sp>
        <p:nvSpPr>
          <p:cNvPr id="15" name="TextBox 14">
            <a:extLst>
              <a:ext uri="{FF2B5EF4-FFF2-40B4-BE49-F238E27FC236}">
                <a16:creationId xmlns:a16="http://schemas.microsoft.com/office/drawing/2014/main" id="{8CF54D13-4C8E-4A17-9ABA-EB684CC1BBAF}"/>
              </a:ext>
            </a:extLst>
          </p:cNvPr>
          <p:cNvSpPr txBox="1"/>
          <p:nvPr/>
        </p:nvSpPr>
        <p:spPr>
          <a:xfrm>
            <a:off x="267856" y="3571454"/>
            <a:ext cx="5273962" cy="861774"/>
          </a:xfrm>
          <a:prstGeom prst="rect">
            <a:avLst/>
          </a:prstGeom>
          <a:noFill/>
        </p:spPr>
        <p:txBody>
          <a:bodyPr wrap="square">
            <a:spAutoFit/>
          </a:bodyPr>
          <a:lstStyle/>
          <a:p>
            <a:pPr marL="285750" indent="-285750">
              <a:buFont typeface="Arial" panose="020B0604020202020204" pitchFamily="34" charset="0"/>
              <a:buChar char="•"/>
            </a:pPr>
            <a:r>
              <a:rPr lang="en-US" sz="1600" dirty="0">
                <a:latin typeface="+mj-lt"/>
              </a:rPr>
              <a:t>Doctors had little to do with childbirth—they were all men,   and it was considered obscene for a man to be present at a birth</a:t>
            </a:r>
            <a:r>
              <a:rPr lang="en-US" sz="1800" dirty="0">
                <a:effectLst/>
                <a:latin typeface="Calibri" panose="020F0502020204030204" pitchFamily="34" charset="0"/>
              </a:rPr>
              <a:t>.</a:t>
            </a:r>
            <a:endParaRPr lang="en-US" dirty="0"/>
          </a:p>
        </p:txBody>
      </p:sp>
      <p:sp>
        <p:nvSpPr>
          <p:cNvPr id="16" name="AutoShape 2" descr="Dr. ElizabethBlackwell">
            <a:extLst>
              <a:ext uri="{FF2B5EF4-FFF2-40B4-BE49-F238E27FC236}">
                <a16:creationId xmlns:a16="http://schemas.microsoft.com/office/drawing/2014/main" id="{0FBA180A-0872-4668-9CB5-609F1E1B748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utoShape 4" descr="Dr. ElizabethBlackwell">
            <a:extLst>
              <a:ext uri="{FF2B5EF4-FFF2-40B4-BE49-F238E27FC236}">
                <a16:creationId xmlns:a16="http://schemas.microsoft.com/office/drawing/2014/main" id="{A091CFE1-F373-47D6-AFEE-4BC9727B5329}"/>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14" name="Content Placeholder 13">
            <a:extLst>
              <a:ext uri="{FF2B5EF4-FFF2-40B4-BE49-F238E27FC236}">
                <a16:creationId xmlns:a16="http://schemas.microsoft.com/office/drawing/2014/main" id="{0C220026-494B-43AD-914D-360681059DFE}"/>
              </a:ext>
            </a:extLst>
          </p:cNvPr>
          <p:cNvGraphicFramePr>
            <a:graphicFrameLocks noGrp="1"/>
          </p:cNvGraphicFramePr>
          <p:nvPr>
            <p:ph idx="1"/>
            <p:extLst>
              <p:ext uri="{D42A27DB-BD31-4B8C-83A1-F6EECF244321}">
                <p14:modId xmlns:p14="http://schemas.microsoft.com/office/powerpoint/2010/main" val="268864130"/>
              </p:ext>
            </p:extLst>
          </p:nvPr>
        </p:nvGraphicFramePr>
        <p:xfrm>
          <a:off x="5381224" y="1869127"/>
          <a:ext cx="5349875" cy="331533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721181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B5D5B-8E69-427B-9F66-80E8BFAA71AD}"/>
              </a:ext>
            </a:extLst>
          </p:cNvPr>
          <p:cNvSpPr>
            <a:spLocks noGrp="1"/>
          </p:cNvSpPr>
          <p:nvPr>
            <p:ph type="title"/>
          </p:nvPr>
        </p:nvSpPr>
        <p:spPr>
          <a:xfrm>
            <a:off x="958515" y="325812"/>
            <a:ext cx="9810604" cy="1216024"/>
          </a:xfrm>
        </p:spPr>
        <p:txBody>
          <a:bodyPr>
            <a:normAutofit/>
          </a:bodyPr>
          <a:lstStyle/>
          <a:p>
            <a:pPr algn="ctr"/>
            <a:r>
              <a:rPr lang="en-US" dirty="0">
                <a:solidFill>
                  <a:schemeClr val="accent1"/>
                </a:solidFill>
              </a:rPr>
              <a:t>Evolution of medicine</a:t>
            </a:r>
          </a:p>
        </p:txBody>
      </p:sp>
      <p:graphicFrame>
        <p:nvGraphicFramePr>
          <p:cNvPr id="6" name="Content Placeholder 5">
            <a:extLst>
              <a:ext uri="{FF2B5EF4-FFF2-40B4-BE49-F238E27FC236}">
                <a16:creationId xmlns:a16="http://schemas.microsoft.com/office/drawing/2014/main" id="{22E57729-FF82-405C-80B0-D594ED4EC8C2}"/>
              </a:ext>
            </a:extLst>
          </p:cNvPr>
          <p:cNvGraphicFramePr>
            <a:graphicFrameLocks noGrp="1"/>
          </p:cNvGraphicFramePr>
          <p:nvPr>
            <p:ph idx="1"/>
            <p:extLst>
              <p:ext uri="{D42A27DB-BD31-4B8C-83A1-F6EECF244321}">
                <p14:modId xmlns:p14="http://schemas.microsoft.com/office/powerpoint/2010/main" val="2295532647"/>
              </p:ext>
            </p:extLst>
          </p:nvPr>
        </p:nvGraphicFramePr>
        <p:xfrm>
          <a:off x="145725" y="1465046"/>
          <a:ext cx="3652694" cy="295116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791861AB-64C6-4046-9B41-A7997C63EF6B}"/>
              </a:ext>
            </a:extLst>
          </p:cNvPr>
          <p:cNvGraphicFramePr>
            <a:graphicFrameLocks/>
          </p:cNvGraphicFramePr>
          <p:nvPr>
            <p:extLst>
              <p:ext uri="{D42A27DB-BD31-4B8C-83A1-F6EECF244321}">
                <p14:modId xmlns:p14="http://schemas.microsoft.com/office/powerpoint/2010/main" val="1381556250"/>
              </p:ext>
            </p:extLst>
          </p:nvPr>
        </p:nvGraphicFramePr>
        <p:xfrm>
          <a:off x="2800423" y="1251383"/>
          <a:ext cx="4572000" cy="3152775"/>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Chart 7">
            <a:extLst>
              <a:ext uri="{FF2B5EF4-FFF2-40B4-BE49-F238E27FC236}">
                <a16:creationId xmlns:a16="http://schemas.microsoft.com/office/drawing/2014/main" id="{13793781-4060-4C9B-B4E3-087BA34B95AA}"/>
              </a:ext>
            </a:extLst>
          </p:cNvPr>
          <p:cNvGraphicFramePr>
            <a:graphicFrameLocks/>
          </p:cNvGraphicFramePr>
          <p:nvPr>
            <p:extLst>
              <p:ext uri="{D42A27DB-BD31-4B8C-83A1-F6EECF244321}">
                <p14:modId xmlns:p14="http://schemas.microsoft.com/office/powerpoint/2010/main" val="325474053"/>
              </p:ext>
            </p:extLst>
          </p:nvPr>
        </p:nvGraphicFramePr>
        <p:xfrm>
          <a:off x="-147782" y="3921340"/>
          <a:ext cx="4491038" cy="2676525"/>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9" name="Chart 8">
            <a:extLst>
              <a:ext uri="{FF2B5EF4-FFF2-40B4-BE49-F238E27FC236}">
                <a16:creationId xmlns:a16="http://schemas.microsoft.com/office/drawing/2014/main" id="{13793781-4060-4C9B-B4E3-087BA34B95AA}"/>
              </a:ext>
            </a:extLst>
          </p:cNvPr>
          <p:cNvGraphicFramePr>
            <a:graphicFrameLocks/>
          </p:cNvGraphicFramePr>
          <p:nvPr>
            <p:extLst>
              <p:ext uri="{D42A27DB-BD31-4B8C-83A1-F6EECF244321}">
                <p14:modId xmlns:p14="http://schemas.microsoft.com/office/powerpoint/2010/main" val="1622241478"/>
              </p:ext>
            </p:extLst>
          </p:nvPr>
        </p:nvGraphicFramePr>
        <p:xfrm>
          <a:off x="3111571" y="3949204"/>
          <a:ext cx="4491038" cy="2676525"/>
        </p:xfrm>
        <a:graphic>
          <a:graphicData uri="http://schemas.openxmlformats.org/drawingml/2006/chart">
            <c:chart xmlns:c="http://schemas.openxmlformats.org/drawingml/2006/chart" xmlns:r="http://schemas.openxmlformats.org/officeDocument/2006/relationships" r:id="rId6"/>
          </a:graphicData>
        </a:graphic>
      </p:graphicFrame>
      <p:sp>
        <p:nvSpPr>
          <p:cNvPr id="11" name="TextBox 10">
            <a:extLst>
              <a:ext uri="{FF2B5EF4-FFF2-40B4-BE49-F238E27FC236}">
                <a16:creationId xmlns:a16="http://schemas.microsoft.com/office/drawing/2014/main" id="{D78FAC5B-5316-4732-9804-57C224B1311C}"/>
              </a:ext>
            </a:extLst>
          </p:cNvPr>
          <p:cNvSpPr txBox="1"/>
          <p:nvPr/>
        </p:nvSpPr>
        <p:spPr>
          <a:xfrm>
            <a:off x="6690374" y="2125385"/>
            <a:ext cx="5058281" cy="286232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dirty="0"/>
              <a:t>Higher Life Expectancy</a:t>
            </a:r>
          </a:p>
          <a:p>
            <a:pPr marL="285750" indent="-285750">
              <a:lnSpc>
                <a:spcPct val="150000"/>
              </a:lnSpc>
              <a:buFont typeface="Arial" panose="020B0604020202020204" pitchFamily="34" charset="0"/>
              <a:buChar char="•"/>
            </a:pPr>
            <a:r>
              <a:rPr lang="en-US" dirty="0"/>
              <a:t>Role of Science/Medicine-</a:t>
            </a:r>
            <a:r>
              <a:rPr lang="en-US" b="0" i="0" dirty="0">
                <a:solidFill>
                  <a:srgbClr val="111111"/>
                </a:solidFill>
                <a:effectLst/>
                <a:latin typeface="TiemposTextWeb"/>
              </a:rPr>
              <a:t> </a:t>
            </a:r>
            <a:r>
              <a:rPr lang="en-US" dirty="0"/>
              <a:t>better </a:t>
            </a:r>
            <a:r>
              <a:rPr lang="en-US" dirty="0">
                <a:hlinkClick r:id="rId7">
                  <a:extLst>
                    <a:ext uri="{A12FA001-AC4F-418D-AE19-62706E023703}">
                      <ahyp:hlinkClr xmlns:ahyp="http://schemas.microsoft.com/office/drawing/2018/hyperlinkcolor" val="tx"/>
                    </a:ext>
                  </a:extLst>
                </a:hlinkClick>
              </a:rPr>
              <a:t>management of infectious diseases</a:t>
            </a:r>
            <a:r>
              <a:rPr lang="en-US" dirty="0"/>
              <a:t>, and more widespread access to clean water</a:t>
            </a:r>
          </a:p>
          <a:p>
            <a:pPr marL="285750" indent="-285750">
              <a:lnSpc>
                <a:spcPct val="150000"/>
              </a:lnSpc>
              <a:buFont typeface="Arial" panose="020B0604020202020204" pitchFamily="34" charset="0"/>
              <a:buChar char="•"/>
            </a:pPr>
            <a:r>
              <a:rPr lang="en-US" dirty="0"/>
              <a:t>Decline in Child and Female Mortality Rate</a:t>
            </a:r>
          </a:p>
          <a:p>
            <a:pPr marL="285750" indent="-285750">
              <a:lnSpc>
                <a:spcPct val="150000"/>
              </a:lnSpc>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3362271607"/>
      </p:ext>
    </p:extLst>
  </p:cSld>
  <p:clrMapOvr>
    <a:masterClrMapping/>
  </p:clrMapOvr>
</p:sld>
</file>

<file path=ppt/theme/theme1.xml><?xml version="1.0" encoding="utf-8"?>
<a:theme xmlns:a="http://schemas.openxmlformats.org/drawingml/2006/main" name="ArchiveVTI">
  <a:themeElements>
    <a:clrScheme name="AnalogousFromDarkSeed_2SEEDS">
      <a:dk1>
        <a:srgbClr val="000000"/>
      </a:dk1>
      <a:lt1>
        <a:srgbClr val="FFFFFF"/>
      </a:lt1>
      <a:dk2>
        <a:srgbClr val="1D2A34"/>
      </a:dk2>
      <a:lt2>
        <a:srgbClr val="E8E4E2"/>
      </a:lt2>
      <a:accent1>
        <a:srgbClr val="3B80B1"/>
      </a:accent1>
      <a:accent2>
        <a:srgbClr val="46B2B2"/>
      </a:accent2>
      <a:accent3>
        <a:srgbClr val="4D61C3"/>
      </a:accent3>
      <a:accent4>
        <a:srgbClr val="B13B63"/>
      </a:accent4>
      <a:accent5>
        <a:srgbClr val="C3564D"/>
      </a:accent5>
      <a:accent6>
        <a:srgbClr val="B1763B"/>
      </a:accent6>
      <a:hlink>
        <a:srgbClr val="B43FBF"/>
      </a:hlink>
      <a:folHlink>
        <a:srgbClr val="7F7F7F"/>
      </a:folHlink>
    </a:clrScheme>
    <a:fontScheme name="Custom 170">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veVTI" id="{514BDC9F-20AC-40CA-9FE7-B30987BCD2D4}" vid="{D8FA1533-D953-46ED-B2C7-B32AF1BED7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239</TotalTime>
  <Words>751</Words>
  <Application>Microsoft Office PowerPoint</Application>
  <PresentationFormat>Widescreen</PresentationFormat>
  <Paragraphs>37</Paragraphs>
  <Slides>5</Slides>
  <Notes>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vt:i4>
      </vt:variant>
    </vt:vector>
  </HeadingPairs>
  <TitlesOfParts>
    <vt:vector size="15" baseType="lpstr">
      <vt:lpstr>acumin-pro</vt:lpstr>
      <vt:lpstr>Arial</vt:lpstr>
      <vt:lpstr>Bembo</vt:lpstr>
      <vt:lpstr>Calibri</vt:lpstr>
      <vt:lpstr>Google Sans</vt:lpstr>
      <vt:lpstr>Lato</vt:lpstr>
      <vt:lpstr>Roboto</vt:lpstr>
      <vt:lpstr>TiemposTextWeb</vt:lpstr>
      <vt:lpstr>Verdana</vt:lpstr>
      <vt:lpstr>ArchiveVTI</vt:lpstr>
      <vt:lpstr>Nashville City  Cemetery</vt:lpstr>
      <vt:lpstr>Nashville Cemetery interments</vt:lpstr>
      <vt:lpstr>Change in Causes of death  over last century</vt:lpstr>
      <vt:lpstr>How the First Women Doctors Changed the World of Medicine</vt:lpstr>
      <vt:lpstr>Evolution of medicine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pooja arohi</dc:creator>
  <cp:lastModifiedBy>pooja arohi</cp:lastModifiedBy>
  <cp:revision>46</cp:revision>
  <dcterms:created xsi:type="dcterms:W3CDTF">2021-09-21T15:39:03Z</dcterms:created>
  <dcterms:modified xsi:type="dcterms:W3CDTF">2021-09-21T20:56:26Z</dcterms:modified>
</cp:coreProperties>
</file>

<file path=docProps/thumbnail.jpeg>
</file>